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8" r:id="rId5"/>
    <p:sldMasterId id="2147484230" r:id="rId6"/>
    <p:sldMasterId id="2147484257" r:id="rId7"/>
    <p:sldMasterId id="2147484288" r:id="rId8"/>
    <p:sldMasterId id="2147484370" r:id="rId9"/>
    <p:sldMasterId id="2147484389" r:id="rId10"/>
  </p:sldMasterIdLst>
  <p:notesMasterIdLst>
    <p:notesMasterId r:id="rId41"/>
  </p:notesMasterIdLst>
  <p:handoutMasterIdLst>
    <p:handoutMasterId r:id="rId42"/>
  </p:handoutMasterIdLst>
  <p:sldIdLst>
    <p:sldId id="1483" r:id="rId11"/>
    <p:sldId id="1482" r:id="rId12"/>
    <p:sldId id="1654" r:id="rId13"/>
    <p:sldId id="1656" r:id="rId14"/>
    <p:sldId id="1653" r:id="rId15"/>
    <p:sldId id="1652" r:id="rId16"/>
    <p:sldId id="1657" r:id="rId17"/>
    <p:sldId id="1658" r:id="rId18"/>
    <p:sldId id="1659" r:id="rId19"/>
    <p:sldId id="1655" r:id="rId20"/>
    <p:sldId id="1662" r:id="rId21"/>
    <p:sldId id="1661" r:id="rId22"/>
    <p:sldId id="1590" r:id="rId23"/>
    <p:sldId id="1663" r:id="rId24"/>
    <p:sldId id="1665" r:id="rId25"/>
    <p:sldId id="1664" r:id="rId26"/>
    <p:sldId id="1666" r:id="rId27"/>
    <p:sldId id="1667" r:id="rId28"/>
    <p:sldId id="1668" r:id="rId29"/>
    <p:sldId id="1669" r:id="rId30"/>
    <p:sldId id="1670" r:id="rId31"/>
    <p:sldId id="1671" r:id="rId32"/>
    <p:sldId id="1672" r:id="rId33"/>
    <p:sldId id="1673" r:id="rId34"/>
    <p:sldId id="1675" r:id="rId35"/>
    <p:sldId id="1674" r:id="rId36"/>
    <p:sldId id="1676" r:id="rId37"/>
    <p:sldId id="1677" r:id="rId38"/>
    <p:sldId id="1678" r:id="rId39"/>
    <p:sldId id="1617"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2266D7F5-89A7-478C-8A43-C1409DDC88B9}">
          <p14:sldIdLst>
            <p14:sldId id="1483"/>
          </p14:sldIdLst>
        </p14:section>
        <p14:section name="Trends" id="{2DC2A3CB-1A1C-42E8-AD73-4B05FF43482B}">
          <p14:sldIdLst>
            <p14:sldId id="1482"/>
            <p14:sldId id="1654"/>
            <p14:sldId id="1656"/>
            <p14:sldId id="1653"/>
            <p14:sldId id="1652"/>
            <p14:sldId id="1657"/>
            <p14:sldId id="1658"/>
            <p14:sldId id="1659"/>
            <p14:sldId id="1655"/>
            <p14:sldId id="1662"/>
            <p14:sldId id="1661"/>
            <p14:sldId id="1590"/>
            <p14:sldId id="1663"/>
            <p14:sldId id="1665"/>
            <p14:sldId id="1664"/>
            <p14:sldId id="1666"/>
            <p14:sldId id="1667"/>
            <p14:sldId id="1668"/>
            <p14:sldId id="1669"/>
            <p14:sldId id="1670"/>
            <p14:sldId id="1671"/>
            <p14:sldId id="1672"/>
            <p14:sldId id="1673"/>
            <p14:sldId id="1675"/>
            <p14:sldId id="1674"/>
            <p14:sldId id="1676"/>
            <p14:sldId id="1677"/>
            <p14:sldId id="1678"/>
          </p14:sldIdLst>
        </p14:section>
        <p14:section name="Summary" id="{48B287A3-8FF1-4439-B858-22809728841E}">
          <p14:sldIdLst>
            <p14:sldId id="16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505050"/>
    <a:srgbClr val="FFFFFF"/>
    <a:srgbClr val="00188F"/>
    <a:srgbClr val="4D9ED7"/>
    <a:srgbClr val="008272"/>
    <a:srgbClr val="000000"/>
    <a:srgbClr val="D2D2D2"/>
    <a:srgbClr val="BAD80A"/>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E0934-619B-4CA7-8677-ACAC386C02AC}" v="14" dt="2024-01-09T06:46:12.8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74785" autoAdjust="0"/>
  </p:normalViewPr>
  <p:slideViewPr>
    <p:cSldViewPr snapToObjects="1">
      <p:cViewPr varScale="1">
        <p:scale>
          <a:sx n="81" d="100"/>
          <a:sy n="81" d="100"/>
        </p:scale>
        <p:origin x="1692" y="84"/>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33" d="100"/>
        <a:sy n="33" d="100"/>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i Lottan" userId="e18c0059-95de-4f0a-ab8b-94aabb468373" providerId="ADAL" clId="{C12E0934-619B-4CA7-8677-ACAC386C02AC}"/>
    <pc:docChg chg="undo custSel addSld modSld sldOrd modSection">
      <pc:chgData name="Achi Lottan" userId="e18c0059-95de-4f0a-ab8b-94aabb468373" providerId="ADAL" clId="{C12E0934-619B-4CA7-8677-ACAC386C02AC}" dt="2024-01-09T06:51:54.802" v="747" actId="255"/>
      <pc:docMkLst>
        <pc:docMk/>
      </pc:docMkLst>
      <pc:sldChg chg="addSp delSp modSp add mod ord">
        <pc:chgData name="Achi Lottan" userId="e18c0059-95de-4f0a-ab8b-94aabb468373" providerId="ADAL" clId="{C12E0934-619B-4CA7-8677-ACAC386C02AC}" dt="2024-01-09T00:09:45.286" v="40" actId="1076"/>
        <pc:sldMkLst>
          <pc:docMk/>
          <pc:sldMk cId="513564874" sldId="1663"/>
        </pc:sldMkLst>
        <pc:spChg chg="mod">
          <ac:chgData name="Achi Lottan" userId="e18c0059-95de-4f0a-ab8b-94aabb468373" providerId="ADAL" clId="{C12E0934-619B-4CA7-8677-ACAC386C02AC}" dt="2024-01-09T00:08:40.075" v="37" actId="20577"/>
          <ac:spMkLst>
            <pc:docMk/>
            <pc:sldMk cId="513564874" sldId="1663"/>
            <ac:spMk id="9" creationId="{00000000-0000-0000-0000-000000000000}"/>
          </ac:spMkLst>
        </pc:spChg>
        <pc:spChg chg="del">
          <ac:chgData name="Achi Lottan" userId="e18c0059-95de-4f0a-ab8b-94aabb468373" providerId="ADAL" clId="{C12E0934-619B-4CA7-8677-ACAC386C02AC}" dt="2024-01-09T00:09:37.405" v="38" actId="478"/>
          <ac:spMkLst>
            <pc:docMk/>
            <pc:sldMk cId="513564874" sldId="1663"/>
            <ac:spMk id="10" creationId="{FEFB49E7-2F60-6278-EFFD-D7B128237BFB}"/>
          </ac:spMkLst>
        </pc:spChg>
        <pc:picChg chg="add mod">
          <ac:chgData name="Achi Lottan" userId="e18c0059-95de-4f0a-ab8b-94aabb468373" providerId="ADAL" clId="{C12E0934-619B-4CA7-8677-ACAC386C02AC}" dt="2024-01-09T00:09:45.286" v="40" actId="1076"/>
          <ac:picMkLst>
            <pc:docMk/>
            <pc:sldMk cId="513564874" sldId="1663"/>
            <ac:picMk id="5" creationId="{5DF05EE5-F502-C57F-CB3C-4CC61D4C86E5}"/>
          </ac:picMkLst>
        </pc:picChg>
      </pc:sldChg>
      <pc:sldChg chg="addSp delSp modSp add mod">
        <pc:chgData name="Achi Lottan" userId="e18c0059-95de-4f0a-ab8b-94aabb468373" providerId="ADAL" clId="{C12E0934-619B-4CA7-8677-ACAC386C02AC}" dt="2024-01-09T00:15:18.444" v="126" actId="20577"/>
        <pc:sldMkLst>
          <pc:docMk/>
          <pc:sldMk cId="3618285236" sldId="1664"/>
        </pc:sldMkLst>
        <pc:spChg chg="add mod">
          <ac:chgData name="Achi Lottan" userId="e18c0059-95de-4f0a-ab8b-94aabb468373" providerId="ADAL" clId="{C12E0934-619B-4CA7-8677-ACAC386C02AC}" dt="2024-01-09T00:15:18.444" v="126" actId="20577"/>
          <ac:spMkLst>
            <pc:docMk/>
            <pc:sldMk cId="3618285236" sldId="1664"/>
            <ac:spMk id="7" creationId="{82B9AD5D-3ABE-6223-939E-7C936F1BF21B}"/>
          </ac:spMkLst>
        </pc:spChg>
        <pc:spChg chg="add">
          <ac:chgData name="Achi Lottan" userId="e18c0059-95de-4f0a-ab8b-94aabb468373" providerId="ADAL" clId="{C12E0934-619B-4CA7-8677-ACAC386C02AC}" dt="2024-01-09T00:11:51.389" v="80"/>
          <ac:spMkLst>
            <pc:docMk/>
            <pc:sldMk cId="3618285236" sldId="1664"/>
            <ac:spMk id="11" creationId="{415730DB-222C-4F2F-952A-55A6D38315C1}"/>
          </ac:spMkLst>
        </pc:spChg>
        <pc:picChg chg="del">
          <ac:chgData name="Achi Lottan" userId="e18c0059-95de-4f0a-ab8b-94aabb468373" providerId="ADAL" clId="{C12E0934-619B-4CA7-8677-ACAC386C02AC}" dt="2024-01-09T00:10:00.426" v="42" actId="478"/>
          <ac:picMkLst>
            <pc:docMk/>
            <pc:sldMk cId="3618285236" sldId="1664"/>
            <ac:picMk id="5" creationId="{5DF05EE5-F502-C57F-CB3C-4CC61D4C86E5}"/>
          </ac:picMkLst>
        </pc:picChg>
        <pc:picChg chg="add del mod">
          <ac:chgData name="Achi Lottan" userId="e18c0059-95de-4f0a-ab8b-94aabb468373" providerId="ADAL" clId="{C12E0934-619B-4CA7-8677-ACAC386C02AC}" dt="2024-01-09T00:11:02.269" v="66" actId="478"/>
          <ac:picMkLst>
            <pc:docMk/>
            <pc:sldMk cId="3618285236" sldId="1664"/>
            <ac:picMk id="6" creationId="{CE04FB3A-C812-F93B-14BD-F4FEEE1E213B}"/>
          </ac:picMkLst>
        </pc:picChg>
        <pc:picChg chg="add mod">
          <ac:chgData name="Achi Lottan" userId="e18c0059-95de-4f0a-ab8b-94aabb468373" providerId="ADAL" clId="{C12E0934-619B-4CA7-8677-ACAC386C02AC}" dt="2024-01-09T00:11:38.726" v="69" actId="1076"/>
          <ac:picMkLst>
            <pc:docMk/>
            <pc:sldMk cId="3618285236" sldId="1664"/>
            <ac:picMk id="10" creationId="{B1409238-B09F-6D87-7EB9-228800C6AAF1}"/>
          </ac:picMkLst>
        </pc:picChg>
      </pc:sldChg>
      <pc:sldChg chg="addSp delSp modSp add mod">
        <pc:chgData name="Achi Lottan" userId="e18c0059-95de-4f0a-ab8b-94aabb468373" providerId="ADAL" clId="{C12E0934-619B-4CA7-8677-ACAC386C02AC}" dt="2024-01-09T00:14:21.678" v="119" actId="1076"/>
        <pc:sldMkLst>
          <pc:docMk/>
          <pc:sldMk cId="245319090" sldId="1665"/>
        </pc:sldMkLst>
        <pc:picChg chg="del">
          <ac:chgData name="Achi Lottan" userId="e18c0059-95de-4f0a-ab8b-94aabb468373" providerId="ADAL" clId="{C12E0934-619B-4CA7-8677-ACAC386C02AC}" dt="2024-01-09T00:14:14.260" v="116" actId="478"/>
          <ac:picMkLst>
            <pc:docMk/>
            <pc:sldMk cId="245319090" sldId="1665"/>
            <ac:picMk id="5" creationId="{5DF05EE5-F502-C57F-CB3C-4CC61D4C86E5}"/>
          </ac:picMkLst>
        </pc:picChg>
        <pc:picChg chg="add mod">
          <ac:chgData name="Achi Lottan" userId="e18c0059-95de-4f0a-ab8b-94aabb468373" providerId="ADAL" clId="{C12E0934-619B-4CA7-8677-ACAC386C02AC}" dt="2024-01-09T00:14:21.678" v="119" actId="1076"/>
          <ac:picMkLst>
            <pc:docMk/>
            <pc:sldMk cId="245319090" sldId="1665"/>
            <ac:picMk id="6" creationId="{1D1C11D0-DCF7-AF08-AA53-84C6108FB7D7}"/>
          </ac:picMkLst>
        </pc:picChg>
      </pc:sldChg>
      <pc:sldChg chg="addSp delSp modSp add mod">
        <pc:chgData name="Achi Lottan" userId="e18c0059-95de-4f0a-ab8b-94aabb468373" providerId="ADAL" clId="{C12E0934-619B-4CA7-8677-ACAC386C02AC}" dt="2024-01-09T00:15:40.424" v="142" actId="14100"/>
        <pc:sldMkLst>
          <pc:docMk/>
          <pc:sldMk cId="2289129162" sldId="1666"/>
        </pc:sldMkLst>
        <pc:spChg chg="mod">
          <ac:chgData name="Achi Lottan" userId="e18c0059-95de-4f0a-ab8b-94aabb468373" providerId="ADAL" clId="{C12E0934-619B-4CA7-8677-ACAC386C02AC}" dt="2024-01-09T00:15:33.633" v="140" actId="6549"/>
          <ac:spMkLst>
            <pc:docMk/>
            <pc:sldMk cId="2289129162" sldId="1666"/>
            <ac:spMk id="7" creationId="{82B9AD5D-3ABE-6223-939E-7C936F1BF21B}"/>
          </ac:spMkLst>
        </pc:spChg>
        <pc:picChg chg="add mod">
          <ac:chgData name="Achi Lottan" userId="e18c0059-95de-4f0a-ab8b-94aabb468373" providerId="ADAL" clId="{C12E0934-619B-4CA7-8677-ACAC386C02AC}" dt="2024-01-09T00:15:40.424" v="142" actId="14100"/>
          <ac:picMkLst>
            <pc:docMk/>
            <pc:sldMk cId="2289129162" sldId="1666"/>
            <ac:picMk id="5" creationId="{F96D37D1-BE6C-6BFB-109E-AF32839370F8}"/>
          </ac:picMkLst>
        </pc:picChg>
        <pc:picChg chg="del">
          <ac:chgData name="Achi Lottan" userId="e18c0059-95de-4f0a-ab8b-94aabb468373" providerId="ADAL" clId="{C12E0934-619B-4CA7-8677-ACAC386C02AC}" dt="2024-01-09T00:15:30.334" v="138" actId="478"/>
          <ac:picMkLst>
            <pc:docMk/>
            <pc:sldMk cId="2289129162" sldId="1666"/>
            <ac:picMk id="10" creationId="{B1409238-B09F-6D87-7EB9-228800C6AAF1}"/>
          </ac:picMkLst>
        </pc:picChg>
      </pc:sldChg>
      <pc:sldChg chg="addSp delSp modSp add mod">
        <pc:chgData name="Achi Lottan" userId="e18c0059-95de-4f0a-ab8b-94aabb468373" providerId="ADAL" clId="{C12E0934-619B-4CA7-8677-ACAC386C02AC}" dt="2024-01-09T00:16:50.281" v="175" actId="1076"/>
        <pc:sldMkLst>
          <pc:docMk/>
          <pc:sldMk cId="527155439" sldId="1667"/>
        </pc:sldMkLst>
        <pc:spChg chg="mod">
          <ac:chgData name="Achi Lottan" userId="e18c0059-95de-4f0a-ab8b-94aabb468373" providerId="ADAL" clId="{C12E0934-619B-4CA7-8677-ACAC386C02AC}" dt="2024-01-09T00:16:39.604" v="172" actId="20577"/>
          <ac:spMkLst>
            <pc:docMk/>
            <pc:sldMk cId="527155439" sldId="1667"/>
            <ac:spMk id="7" creationId="{82B9AD5D-3ABE-6223-939E-7C936F1BF21B}"/>
          </ac:spMkLst>
        </pc:spChg>
        <pc:picChg chg="del">
          <ac:chgData name="Achi Lottan" userId="e18c0059-95de-4f0a-ab8b-94aabb468373" providerId="ADAL" clId="{C12E0934-619B-4CA7-8677-ACAC386C02AC}" dt="2024-01-09T00:16:41.551" v="173" actId="478"/>
          <ac:picMkLst>
            <pc:docMk/>
            <pc:sldMk cId="527155439" sldId="1667"/>
            <ac:picMk id="5" creationId="{F96D37D1-BE6C-6BFB-109E-AF32839370F8}"/>
          </ac:picMkLst>
        </pc:picChg>
        <pc:picChg chg="add mod">
          <ac:chgData name="Achi Lottan" userId="e18c0059-95de-4f0a-ab8b-94aabb468373" providerId="ADAL" clId="{C12E0934-619B-4CA7-8677-ACAC386C02AC}" dt="2024-01-09T00:16:50.281" v="175" actId="1076"/>
          <ac:picMkLst>
            <pc:docMk/>
            <pc:sldMk cId="527155439" sldId="1667"/>
            <ac:picMk id="6" creationId="{FE693F6A-9255-AD18-10B8-CDDDC208C574}"/>
          </ac:picMkLst>
        </pc:picChg>
      </pc:sldChg>
      <pc:sldChg chg="addSp delSp modSp add mod">
        <pc:chgData name="Achi Lottan" userId="e18c0059-95de-4f0a-ab8b-94aabb468373" providerId="ADAL" clId="{C12E0934-619B-4CA7-8677-ACAC386C02AC}" dt="2024-01-09T00:18:50.813" v="215" actId="1076"/>
        <pc:sldMkLst>
          <pc:docMk/>
          <pc:sldMk cId="1960520269" sldId="1668"/>
        </pc:sldMkLst>
        <pc:spChg chg="mod">
          <ac:chgData name="Achi Lottan" userId="e18c0059-95de-4f0a-ab8b-94aabb468373" providerId="ADAL" clId="{C12E0934-619B-4CA7-8677-ACAC386C02AC}" dt="2024-01-09T00:18:29.868" v="212" actId="20577"/>
          <ac:spMkLst>
            <pc:docMk/>
            <pc:sldMk cId="1960520269" sldId="1668"/>
            <ac:spMk id="7" creationId="{82B9AD5D-3ABE-6223-939E-7C936F1BF21B}"/>
          </ac:spMkLst>
        </pc:spChg>
        <pc:picChg chg="add mod">
          <ac:chgData name="Achi Lottan" userId="e18c0059-95de-4f0a-ab8b-94aabb468373" providerId="ADAL" clId="{C12E0934-619B-4CA7-8677-ACAC386C02AC}" dt="2024-01-09T00:18:50.813" v="215" actId="1076"/>
          <ac:picMkLst>
            <pc:docMk/>
            <pc:sldMk cId="1960520269" sldId="1668"/>
            <ac:picMk id="5" creationId="{72CE23B6-4932-482C-3F84-E7452A8C0F29}"/>
          </ac:picMkLst>
        </pc:picChg>
        <pc:picChg chg="del">
          <ac:chgData name="Achi Lottan" userId="e18c0059-95de-4f0a-ab8b-94aabb468373" providerId="ADAL" clId="{C12E0934-619B-4CA7-8677-ACAC386C02AC}" dt="2024-01-09T00:18:31.840" v="213" actId="478"/>
          <ac:picMkLst>
            <pc:docMk/>
            <pc:sldMk cId="1960520269" sldId="1668"/>
            <ac:picMk id="6" creationId="{FE693F6A-9255-AD18-10B8-CDDDC208C574}"/>
          </ac:picMkLst>
        </pc:picChg>
      </pc:sldChg>
      <pc:sldChg chg="addSp delSp modSp add mod">
        <pc:chgData name="Achi Lottan" userId="e18c0059-95de-4f0a-ab8b-94aabb468373" providerId="ADAL" clId="{C12E0934-619B-4CA7-8677-ACAC386C02AC}" dt="2024-01-09T00:19:12.802" v="219" actId="1076"/>
        <pc:sldMkLst>
          <pc:docMk/>
          <pc:sldMk cId="1494863527" sldId="1669"/>
        </pc:sldMkLst>
        <pc:picChg chg="del">
          <ac:chgData name="Achi Lottan" userId="e18c0059-95de-4f0a-ab8b-94aabb468373" providerId="ADAL" clId="{C12E0934-619B-4CA7-8677-ACAC386C02AC}" dt="2024-01-09T00:19:10.314" v="217" actId="478"/>
          <ac:picMkLst>
            <pc:docMk/>
            <pc:sldMk cId="1494863527" sldId="1669"/>
            <ac:picMk id="5" creationId="{72CE23B6-4932-482C-3F84-E7452A8C0F29}"/>
          </ac:picMkLst>
        </pc:picChg>
        <pc:picChg chg="add mod">
          <ac:chgData name="Achi Lottan" userId="e18c0059-95de-4f0a-ab8b-94aabb468373" providerId="ADAL" clId="{C12E0934-619B-4CA7-8677-ACAC386C02AC}" dt="2024-01-09T00:19:12.802" v="219" actId="1076"/>
          <ac:picMkLst>
            <pc:docMk/>
            <pc:sldMk cId="1494863527" sldId="1669"/>
            <ac:picMk id="6" creationId="{B5760165-9D33-6D9C-74CB-D5797954951B}"/>
          </ac:picMkLst>
        </pc:picChg>
      </pc:sldChg>
      <pc:sldChg chg="addSp delSp modSp add mod">
        <pc:chgData name="Achi Lottan" userId="e18c0059-95de-4f0a-ab8b-94aabb468373" providerId="ADAL" clId="{C12E0934-619B-4CA7-8677-ACAC386C02AC}" dt="2024-01-09T00:20:05.340" v="230" actId="14100"/>
        <pc:sldMkLst>
          <pc:docMk/>
          <pc:sldMk cId="2846930485" sldId="1670"/>
        </pc:sldMkLst>
        <pc:spChg chg="mod">
          <ac:chgData name="Achi Lottan" userId="e18c0059-95de-4f0a-ab8b-94aabb468373" providerId="ADAL" clId="{C12E0934-619B-4CA7-8677-ACAC386C02AC}" dt="2024-01-09T00:19:48.051" v="226" actId="20577"/>
          <ac:spMkLst>
            <pc:docMk/>
            <pc:sldMk cId="2846930485" sldId="1670"/>
            <ac:spMk id="7" creationId="{82B9AD5D-3ABE-6223-939E-7C936F1BF21B}"/>
          </ac:spMkLst>
        </pc:spChg>
        <pc:picChg chg="add mod">
          <ac:chgData name="Achi Lottan" userId="e18c0059-95de-4f0a-ab8b-94aabb468373" providerId="ADAL" clId="{C12E0934-619B-4CA7-8677-ACAC386C02AC}" dt="2024-01-09T00:20:05.340" v="230" actId="14100"/>
          <ac:picMkLst>
            <pc:docMk/>
            <pc:sldMk cId="2846930485" sldId="1670"/>
            <ac:picMk id="5" creationId="{2B58B73A-7CA7-ED0A-9573-3DD1E0F191FE}"/>
          </ac:picMkLst>
        </pc:picChg>
        <pc:picChg chg="del">
          <ac:chgData name="Achi Lottan" userId="e18c0059-95de-4f0a-ab8b-94aabb468373" providerId="ADAL" clId="{C12E0934-619B-4CA7-8677-ACAC386C02AC}" dt="2024-01-09T00:19:34.913" v="221" actId="478"/>
          <ac:picMkLst>
            <pc:docMk/>
            <pc:sldMk cId="2846930485" sldId="1670"/>
            <ac:picMk id="6" creationId="{B5760165-9D33-6D9C-74CB-D5797954951B}"/>
          </ac:picMkLst>
        </pc:picChg>
      </pc:sldChg>
      <pc:sldChg chg="addSp delSp modSp add mod">
        <pc:chgData name="Achi Lottan" userId="e18c0059-95de-4f0a-ab8b-94aabb468373" providerId="ADAL" clId="{C12E0934-619B-4CA7-8677-ACAC386C02AC}" dt="2024-01-09T00:22:16.456" v="267" actId="1076"/>
        <pc:sldMkLst>
          <pc:docMk/>
          <pc:sldMk cId="3127508965" sldId="1671"/>
        </pc:sldMkLst>
        <pc:spChg chg="mod">
          <ac:chgData name="Achi Lottan" userId="e18c0059-95de-4f0a-ab8b-94aabb468373" providerId="ADAL" clId="{C12E0934-619B-4CA7-8677-ACAC386C02AC}" dt="2024-01-09T00:22:12.310" v="265" actId="113"/>
          <ac:spMkLst>
            <pc:docMk/>
            <pc:sldMk cId="3127508965" sldId="1671"/>
            <ac:spMk id="7" creationId="{82B9AD5D-3ABE-6223-939E-7C936F1BF21B}"/>
          </ac:spMkLst>
        </pc:spChg>
        <pc:picChg chg="del">
          <ac:chgData name="Achi Lottan" userId="e18c0059-95de-4f0a-ab8b-94aabb468373" providerId="ADAL" clId="{C12E0934-619B-4CA7-8677-ACAC386C02AC}" dt="2024-01-09T00:21:44.191" v="261" actId="478"/>
          <ac:picMkLst>
            <pc:docMk/>
            <pc:sldMk cId="3127508965" sldId="1671"/>
            <ac:picMk id="5" creationId="{2B58B73A-7CA7-ED0A-9573-3DD1E0F191FE}"/>
          </ac:picMkLst>
        </pc:picChg>
        <pc:picChg chg="add mod">
          <ac:chgData name="Achi Lottan" userId="e18c0059-95de-4f0a-ab8b-94aabb468373" providerId="ADAL" clId="{C12E0934-619B-4CA7-8677-ACAC386C02AC}" dt="2024-01-09T00:21:55.748" v="264" actId="14100"/>
          <ac:picMkLst>
            <pc:docMk/>
            <pc:sldMk cId="3127508965" sldId="1671"/>
            <ac:picMk id="6" creationId="{082BF745-3CD7-097D-7A48-9A398F6C1637}"/>
          </ac:picMkLst>
        </pc:picChg>
        <pc:picChg chg="add mod">
          <ac:chgData name="Achi Lottan" userId="e18c0059-95de-4f0a-ab8b-94aabb468373" providerId="ADAL" clId="{C12E0934-619B-4CA7-8677-ACAC386C02AC}" dt="2024-01-09T00:22:16.456" v="267" actId="1076"/>
          <ac:picMkLst>
            <pc:docMk/>
            <pc:sldMk cId="3127508965" sldId="1671"/>
            <ac:picMk id="10" creationId="{C048DB2A-4492-FFA0-6A35-FA34B31DDEE3}"/>
          </ac:picMkLst>
        </pc:picChg>
      </pc:sldChg>
      <pc:sldChg chg="delSp modSp add mod">
        <pc:chgData name="Achi Lottan" userId="e18c0059-95de-4f0a-ab8b-94aabb468373" providerId="ADAL" clId="{C12E0934-619B-4CA7-8677-ACAC386C02AC}" dt="2024-01-09T05:29:10.091" v="366" actId="20577"/>
        <pc:sldMkLst>
          <pc:docMk/>
          <pc:sldMk cId="1640153477" sldId="1672"/>
        </pc:sldMkLst>
        <pc:spChg chg="mod">
          <ac:chgData name="Achi Lottan" userId="e18c0059-95de-4f0a-ab8b-94aabb468373" providerId="ADAL" clId="{C12E0934-619B-4CA7-8677-ACAC386C02AC}" dt="2024-01-09T05:29:10.091" v="366" actId="20577"/>
          <ac:spMkLst>
            <pc:docMk/>
            <pc:sldMk cId="1640153477" sldId="1672"/>
            <ac:spMk id="7" creationId="{82B9AD5D-3ABE-6223-939E-7C936F1BF21B}"/>
          </ac:spMkLst>
        </pc:spChg>
        <pc:picChg chg="del">
          <ac:chgData name="Achi Lottan" userId="e18c0059-95de-4f0a-ab8b-94aabb468373" providerId="ADAL" clId="{C12E0934-619B-4CA7-8677-ACAC386C02AC}" dt="2024-01-09T05:28:06.849" v="270" actId="478"/>
          <ac:picMkLst>
            <pc:docMk/>
            <pc:sldMk cId="1640153477" sldId="1672"/>
            <ac:picMk id="6" creationId="{082BF745-3CD7-097D-7A48-9A398F6C1637}"/>
          </ac:picMkLst>
        </pc:picChg>
        <pc:picChg chg="del">
          <ac:chgData name="Achi Lottan" userId="e18c0059-95de-4f0a-ab8b-94aabb468373" providerId="ADAL" clId="{C12E0934-619B-4CA7-8677-ACAC386C02AC}" dt="2024-01-09T05:28:04.881" v="269" actId="478"/>
          <ac:picMkLst>
            <pc:docMk/>
            <pc:sldMk cId="1640153477" sldId="1672"/>
            <ac:picMk id="10" creationId="{C048DB2A-4492-FFA0-6A35-FA34B31DDEE3}"/>
          </ac:picMkLst>
        </pc:picChg>
      </pc:sldChg>
      <pc:sldChg chg="addSp delSp modSp add mod">
        <pc:chgData name="Achi Lottan" userId="e18c0059-95de-4f0a-ab8b-94aabb468373" providerId="ADAL" clId="{C12E0934-619B-4CA7-8677-ACAC386C02AC}" dt="2024-01-09T06:40:10.224" v="383" actId="1076"/>
        <pc:sldMkLst>
          <pc:docMk/>
          <pc:sldMk cId="2383288851" sldId="1673"/>
        </pc:sldMkLst>
        <pc:spChg chg="del mod">
          <ac:chgData name="Achi Lottan" userId="e18c0059-95de-4f0a-ab8b-94aabb468373" providerId="ADAL" clId="{C12E0934-619B-4CA7-8677-ACAC386C02AC}" dt="2024-01-09T06:39:04.563" v="373"/>
          <ac:spMkLst>
            <pc:docMk/>
            <pc:sldMk cId="2383288851" sldId="1673"/>
            <ac:spMk id="7" creationId="{82B9AD5D-3ABE-6223-939E-7C936F1BF21B}"/>
          </ac:spMkLst>
        </pc:spChg>
        <pc:picChg chg="add del mod">
          <ac:chgData name="Achi Lottan" userId="e18c0059-95de-4f0a-ab8b-94aabb468373" providerId="ADAL" clId="{C12E0934-619B-4CA7-8677-ACAC386C02AC}" dt="2024-01-09T06:39:09.733" v="375" actId="478"/>
          <ac:picMkLst>
            <pc:docMk/>
            <pc:sldMk cId="2383288851" sldId="1673"/>
            <ac:picMk id="5" creationId="{513F0BE3-DF2A-974F-3AFB-B4A294B5D534}"/>
          </ac:picMkLst>
        </pc:picChg>
        <pc:picChg chg="add del mod">
          <ac:chgData name="Achi Lottan" userId="e18c0059-95de-4f0a-ab8b-94aabb468373" providerId="ADAL" clId="{C12E0934-619B-4CA7-8677-ACAC386C02AC}" dt="2024-01-09T06:40:05.719" v="380" actId="478"/>
          <ac:picMkLst>
            <pc:docMk/>
            <pc:sldMk cId="2383288851" sldId="1673"/>
            <ac:picMk id="8" creationId="{3F0F2151-F348-D223-A6DE-9A2D0719B780}"/>
          </ac:picMkLst>
        </pc:picChg>
        <pc:picChg chg="add mod">
          <ac:chgData name="Achi Lottan" userId="e18c0059-95de-4f0a-ab8b-94aabb468373" providerId="ADAL" clId="{C12E0934-619B-4CA7-8677-ACAC386C02AC}" dt="2024-01-09T06:40:10.224" v="383" actId="1076"/>
          <ac:picMkLst>
            <pc:docMk/>
            <pc:sldMk cId="2383288851" sldId="1673"/>
            <ac:picMk id="11" creationId="{6FE68DCB-D43F-71F2-36E1-FAEC2AC10C62}"/>
          </ac:picMkLst>
        </pc:picChg>
      </pc:sldChg>
      <pc:sldChg chg="add">
        <pc:chgData name="Achi Lottan" userId="e18c0059-95de-4f0a-ab8b-94aabb468373" providerId="ADAL" clId="{C12E0934-619B-4CA7-8677-ACAC386C02AC}" dt="2024-01-09T06:39:06.128" v="374" actId="2890"/>
        <pc:sldMkLst>
          <pc:docMk/>
          <pc:sldMk cId="1000461482" sldId="1674"/>
        </pc:sldMkLst>
      </pc:sldChg>
      <pc:sldChg chg="add">
        <pc:chgData name="Achi Lottan" userId="e18c0059-95de-4f0a-ab8b-94aabb468373" providerId="ADAL" clId="{C12E0934-619B-4CA7-8677-ACAC386C02AC}" dt="2024-01-09T06:40:02.318" v="379" actId="2890"/>
        <pc:sldMkLst>
          <pc:docMk/>
          <pc:sldMk cId="3349668632" sldId="1675"/>
        </pc:sldMkLst>
      </pc:sldChg>
      <pc:sldChg chg="addSp delSp modSp add mod">
        <pc:chgData name="Achi Lottan" userId="e18c0059-95de-4f0a-ab8b-94aabb468373" providerId="ADAL" clId="{C12E0934-619B-4CA7-8677-ACAC386C02AC}" dt="2024-01-09T06:45:13.086" v="423" actId="20577"/>
        <pc:sldMkLst>
          <pc:docMk/>
          <pc:sldMk cId="660067729" sldId="1676"/>
        </pc:sldMkLst>
        <pc:spChg chg="mod">
          <ac:chgData name="Achi Lottan" userId="e18c0059-95de-4f0a-ab8b-94aabb468373" providerId="ADAL" clId="{C12E0934-619B-4CA7-8677-ACAC386C02AC}" dt="2024-01-09T06:44:09.055" v="388" actId="20577"/>
          <ac:spMkLst>
            <pc:docMk/>
            <pc:sldMk cId="660067729" sldId="1676"/>
            <ac:spMk id="9" creationId="{00000000-0000-0000-0000-000000000000}"/>
          </ac:spMkLst>
        </pc:spChg>
        <pc:spChg chg="add mod">
          <ac:chgData name="Achi Lottan" userId="e18c0059-95de-4f0a-ab8b-94aabb468373" providerId="ADAL" clId="{C12E0934-619B-4CA7-8677-ACAC386C02AC}" dt="2024-01-09T06:45:13.086" v="423" actId="20577"/>
          <ac:spMkLst>
            <pc:docMk/>
            <pc:sldMk cId="660067729" sldId="1676"/>
            <ac:spMk id="11" creationId="{D06DF07E-0BE4-4701-161C-23BFD6CF7412}"/>
          </ac:spMkLst>
        </pc:spChg>
        <pc:picChg chg="del">
          <ac:chgData name="Achi Lottan" userId="e18c0059-95de-4f0a-ab8b-94aabb468373" providerId="ADAL" clId="{C12E0934-619B-4CA7-8677-ACAC386C02AC}" dt="2024-01-09T06:44:25.816" v="389" actId="478"/>
          <ac:picMkLst>
            <pc:docMk/>
            <pc:sldMk cId="660067729" sldId="1676"/>
            <ac:picMk id="5" creationId="{513F0BE3-DF2A-974F-3AFB-B4A294B5D534}"/>
          </ac:picMkLst>
        </pc:picChg>
        <pc:picChg chg="add mod">
          <ac:chgData name="Achi Lottan" userId="e18c0059-95de-4f0a-ab8b-94aabb468373" providerId="ADAL" clId="{C12E0934-619B-4CA7-8677-ACAC386C02AC}" dt="2024-01-09T06:44:31.093" v="393" actId="1076"/>
          <ac:picMkLst>
            <pc:docMk/>
            <pc:sldMk cId="660067729" sldId="1676"/>
            <ac:picMk id="6" creationId="{A1914646-43F3-C899-C0C2-CF24D6D837E0}"/>
          </ac:picMkLst>
        </pc:picChg>
        <pc:picChg chg="add mod">
          <ac:chgData name="Achi Lottan" userId="e18c0059-95de-4f0a-ab8b-94aabb468373" providerId="ADAL" clId="{C12E0934-619B-4CA7-8677-ACAC386C02AC}" dt="2024-01-09T06:44:38.839" v="395" actId="1076"/>
          <ac:picMkLst>
            <pc:docMk/>
            <pc:sldMk cId="660067729" sldId="1676"/>
            <ac:picMk id="8" creationId="{98257A0A-FA7E-3FF5-49A1-0B661E7560A4}"/>
          </ac:picMkLst>
        </pc:picChg>
      </pc:sldChg>
      <pc:sldChg chg="addSp delSp modSp add mod">
        <pc:chgData name="Achi Lottan" userId="e18c0059-95de-4f0a-ab8b-94aabb468373" providerId="ADAL" clId="{C12E0934-619B-4CA7-8677-ACAC386C02AC}" dt="2024-01-09T06:47:15.801" v="585" actId="20577"/>
        <pc:sldMkLst>
          <pc:docMk/>
          <pc:sldMk cId="3282423832" sldId="1677"/>
        </pc:sldMkLst>
        <pc:spChg chg="add del mod">
          <ac:chgData name="Achi Lottan" userId="e18c0059-95de-4f0a-ab8b-94aabb468373" providerId="ADAL" clId="{C12E0934-619B-4CA7-8677-ACAC386C02AC}" dt="2024-01-09T06:46:02.788" v="453" actId="478"/>
          <ac:spMkLst>
            <pc:docMk/>
            <pc:sldMk cId="3282423832" sldId="1677"/>
            <ac:spMk id="3" creationId="{2E8383BE-C9FA-EDF2-6B52-6799D576FD5F}"/>
          </ac:spMkLst>
        </pc:spChg>
        <pc:spChg chg="add mod">
          <ac:chgData name="Achi Lottan" userId="e18c0059-95de-4f0a-ab8b-94aabb468373" providerId="ADAL" clId="{C12E0934-619B-4CA7-8677-ACAC386C02AC}" dt="2024-01-09T06:47:15.801" v="585" actId="20577"/>
          <ac:spMkLst>
            <pc:docMk/>
            <pc:sldMk cId="3282423832" sldId="1677"/>
            <ac:spMk id="5" creationId="{9E8EF1F7-3044-62EF-0955-4F15BB03B603}"/>
          </ac:spMkLst>
        </pc:spChg>
        <pc:spChg chg="del mod">
          <ac:chgData name="Achi Lottan" userId="e18c0059-95de-4f0a-ab8b-94aabb468373" providerId="ADAL" clId="{C12E0934-619B-4CA7-8677-ACAC386C02AC}" dt="2024-01-09T06:45:30.683" v="428" actId="478"/>
          <ac:spMkLst>
            <pc:docMk/>
            <pc:sldMk cId="3282423832" sldId="1677"/>
            <ac:spMk id="11" creationId="{D06DF07E-0BE4-4701-161C-23BFD6CF7412}"/>
          </ac:spMkLst>
        </pc:spChg>
        <pc:picChg chg="del">
          <ac:chgData name="Achi Lottan" userId="e18c0059-95de-4f0a-ab8b-94aabb468373" providerId="ADAL" clId="{C12E0934-619B-4CA7-8677-ACAC386C02AC}" dt="2024-01-09T06:45:28.314" v="426" actId="478"/>
          <ac:picMkLst>
            <pc:docMk/>
            <pc:sldMk cId="3282423832" sldId="1677"/>
            <ac:picMk id="6" creationId="{A1914646-43F3-C899-C0C2-CF24D6D837E0}"/>
          </ac:picMkLst>
        </pc:picChg>
        <pc:picChg chg="del">
          <ac:chgData name="Achi Lottan" userId="e18c0059-95de-4f0a-ab8b-94aabb468373" providerId="ADAL" clId="{C12E0934-619B-4CA7-8677-ACAC386C02AC}" dt="2024-01-09T06:45:27.780" v="425" actId="478"/>
          <ac:picMkLst>
            <pc:docMk/>
            <pc:sldMk cId="3282423832" sldId="1677"/>
            <ac:picMk id="8" creationId="{98257A0A-FA7E-3FF5-49A1-0B661E7560A4}"/>
          </ac:picMkLst>
        </pc:picChg>
      </pc:sldChg>
      <pc:sldChg chg="addSp delSp modSp add mod">
        <pc:chgData name="Achi Lottan" userId="e18c0059-95de-4f0a-ab8b-94aabb468373" providerId="ADAL" clId="{C12E0934-619B-4CA7-8677-ACAC386C02AC}" dt="2024-01-09T06:51:54.802" v="747" actId="255"/>
        <pc:sldMkLst>
          <pc:docMk/>
          <pc:sldMk cId="3787523391" sldId="1678"/>
        </pc:sldMkLst>
        <pc:spChg chg="mod">
          <ac:chgData name="Achi Lottan" userId="e18c0059-95de-4f0a-ab8b-94aabb468373" providerId="ADAL" clId="{C12E0934-619B-4CA7-8677-ACAC386C02AC}" dt="2024-01-09T06:51:54.802" v="747" actId="255"/>
          <ac:spMkLst>
            <pc:docMk/>
            <pc:sldMk cId="3787523391" sldId="1678"/>
            <ac:spMk id="5" creationId="{9E8EF1F7-3044-62EF-0955-4F15BB03B603}"/>
          </ac:spMkLst>
        </pc:spChg>
        <pc:spChg chg="add del">
          <ac:chgData name="Achi Lottan" userId="e18c0059-95de-4f0a-ab8b-94aabb468373" providerId="ADAL" clId="{C12E0934-619B-4CA7-8677-ACAC386C02AC}" dt="2024-01-09T06:51:26.046" v="744" actId="22"/>
          <ac:spMkLst>
            <pc:docMk/>
            <pc:sldMk cId="3787523391" sldId="1678"/>
            <ac:spMk id="6" creationId="{1FEB49F4-8E3E-FDD9-E3F8-E0097F48B2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1/9/2024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20</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20</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1/9/2024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712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6137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259253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26753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D9067-48BD-4473-91CA-522F67ABD3C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635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6700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99424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972223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71262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6776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1169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50456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09427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25336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794139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36123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11448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26024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147988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75649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916272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94492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456753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1/9/2024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5070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553566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21073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42351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24595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62384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842309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hyperlink" Target="mailto:Phil.Stockwell@microsoft.com" TargetMode="External"/><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mailto:Mike.Mengell@microsoft.com" TargetMode="Externa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8142320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1207041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88939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612449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lnSpc>
                <a:spcPct val="100000"/>
              </a:lnSpc>
              <a:spcBef>
                <a:spcPts val="306"/>
              </a:spcBef>
              <a:buFontTx/>
              <a:buNone/>
              <a:defRPr sz="1836"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104409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228217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6808033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836">
                <a:solidFill>
                  <a:srgbClr val="3F3F3F"/>
                </a:solidFill>
              </a:defRPr>
            </a:lvl1pPr>
            <a:lvl2pPr>
              <a:defRPr sz="1632">
                <a:solidFill>
                  <a:srgbClr val="3F3F3F"/>
                </a:solidFill>
              </a:defRPr>
            </a:lvl2pPr>
            <a:lvl3pPr>
              <a:lnSpc>
                <a:spcPct val="100000"/>
              </a:lnSpc>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225922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05173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1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31371225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8523115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8279008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684644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2473194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7228587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9437419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0261025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4333984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1561612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56"/>
            <a:ext cx="7772797" cy="4331101"/>
          </a:xfrm>
          <a:prstGeom prst="rect">
            <a:avLst/>
          </a:prstGeom>
        </p:spPr>
        <p:txBody>
          <a:bodyPr vert="horz" lIns="91440" tIns="45720">
            <a:normAutofit/>
          </a:bodyPr>
          <a:lstStyle>
            <a:lvl1pPr marL="0" indent="0">
              <a:spcBef>
                <a:spcPts val="612"/>
              </a:spcBef>
              <a:buFontTx/>
              <a:buNone/>
              <a:tabLst>
                <a:tab pos="642780"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5350504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4" y="2953246"/>
            <a:ext cx="3637895" cy="859744"/>
          </a:xfrm>
          <a:prstGeom prst="rect">
            <a:avLst/>
          </a:prstGeom>
        </p:spPr>
      </p:pic>
    </p:spTree>
    <p:extLst>
      <p:ext uri="{BB962C8B-B14F-4D97-AF65-F5344CB8AC3E}">
        <p14:creationId xmlns:p14="http://schemas.microsoft.com/office/powerpoint/2010/main" val="16397430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33184" y="369155"/>
            <a:ext cx="12047835" cy="6081351"/>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46" b="1" dirty="0">
                <a:solidFill>
                  <a:schemeClr val="bg1"/>
                </a:solidFill>
              </a:rPr>
              <a:t>Conditions and Terms of Use</a:t>
            </a:r>
          </a:p>
          <a:p>
            <a:pPr fontAlgn="auto">
              <a:defRPr/>
            </a:pPr>
            <a:r>
              <a:rPr lang="en-US" sz="1530" dirty="0">
                <a:solidFill>
                  <a:schemeClr val="accent1"/>
                </a:solidFill>
              </a:rPr>
              <a:t>Microsoft Confidential</a:t>
            </a:r>
          </a:p>
          <a:p>
            <a:pPr fontAlgn="auto">
              <a:defRPr/>
            </a:pPr>
            <a:r>
              <a:rPr lang="en-US" sz="1836"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36"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36"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36" dirty="0">
              <a:solidFill>
                <a:schemeClr val="bg1"/>
              </a:solidFill>
            </a:endParaRPr>
          </a:p>
          <a:p>
            <a:pPr fontAlgn="auto">
              <a:defRPr/>
            </a:pPr>
            <a:r>
              <a:rPr lang="en-US" sz="2346" b="1" dirty="0">
                <a:solidFill>
                  <a:schemeClr val="bg1"/>
                </a:solidFill>
              </a:rPr>
              <a:t>Copyright and Trademarks </a:t>
            </a:r>
          </a:p>
          <a:p>
            <a:pPr fontAlgn="auto">
              <a:defRPr/>
            </a:pPr>
            <a:r>
              <a:rPr lang="en-US" sz="1530" dirty="0">
                <a:solidFill>
                  <a:schemeClr val="accent1"/>
                </a:solidFill>
              </a:rPr>
              <a:t>© 2015 Microsoft Corporation. All rights reserved.</a:t>
            </a:r>
          </a:p>
          <a:p>
            <a:pPr fontAlgn="auto">
              <a:defRPr/>
            </a:pPr>
            <a:r>
              <a:rPr lang="en-US" sz="1836"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36"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36" dirty="0">
                <a:solidFill>
                  <a:schemeClr val="bg1"/>
                </a:solidFill>
              </a:rPr>
              <a:t>For more information, see </a:t>
            </a:r>
            <a:r>
              <a:rPr lang="en-US" sz="1836" b="1" dirty="0">
                <a:solidFill>
                  <a:schemeClr val="bg1"/>
                </a:solidFill>
              </a:rPr>
              <a:t>Use of Microsoft Copyrighted Content </a:t>
            </a:r>
            <a:r>
              <a:rPr lang="en-US" sz="1836" dirty="0">
                <a:solidFill>
                  <a:schemeClr val="bg1"/>
                </a:solidFill>
              </a:rPr>
              <a:t>at</a:t>
            </a:r>
            <a:br>
              <a:rPr lang="en-US" sz="1836" dirty="0">
                <a:solidFill>
                  <a:schemeClr val="bg1"/>
                </a:solidFill>
              </a:rPr>
            </a:br>
            <a:r>
              <a:rPr lang="en-US" sz="1836" dirty="0">
                <a:solidFill>
                  <a:srgbClr val="FF0000"/>
                </a:solidFill>
                <a:hlinkClick r:id="rId2"/>
              </a:rPr>
              <a:t>http://www.microsoft.com/about/legal/permissions/</a:t>
            </a:r>
            <a:endParaRPr lang="en-US" sz="1836" dirty="0">
              <a:solidFill>
                <a:srgbClr val="FF0000"/>
              </a:solidFill>
            </a:endParaRPr>
          </a:p>
          <a:p>
            <a:pPr fontAlgn="auto">
              <a:defRPr/>
            </a:pPr>
            <a:r>
              <a:rPr lang="en-US" sz="1836"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1043017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05687404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03166440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694440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5"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76731204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4520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4510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627642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640681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6733991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36465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7995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2097764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394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3"/>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9242881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4529" y="1144706"/>
            <a:ext cx="10959644" cy="2435131"/>
          </a:xfrm>
        </p:spPr>
        <p:txBody>
          <a:bodyPr anchor="b"/>
          <a:lstStyle>
            <a:lvl1pPr algn="l">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734529" y="3673745"/>
            <a:ext cx="10959644" cy="814408"/>
          </a:xfrm>
        </p:spPr>
        <p:txBody>
          <a:bodyPr/>
          <a:lstStyle>
            <a:lvl1pPr marL="0" indent="0" algn="l">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dirty="0"/>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32199062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Rectangle 9"/>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lide Number Placeholder 5"/>
          <p:cNvSpPr txBox="1">
            <a:spLocks/>
          </p:cNvSpPr>
          <p:nvPr/>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2" name="Picture 11"/>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4200612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4529" y="1144706"/>
            <a:ext cx="10959644" cy="2435131"/>
          </a:xfrm>
        </p:spPr>
        <p:txBody>
          <a:bodyPr anchor="b"/>
          <a:lstStyle>
            <a:lvl1pPr algn="ctr">
              <a:defRPr sz="6119">
                <a:latin typeface="Segoe UI Light" panose="020B0502040204020203" pitchFamily="34" charset="0"/>
                <a:cs typeface="Segoe UI Light" panose="020B0502040204020203" pitchFamily="34" charset="0"/>
              </a:defRPr>
            </a:lvl1pPr>
          </a:lstStyle>
          <a:p>
            <a:r>
              <a:rPr lang="en-US" dirty="0"/>
              <a:t>Question</a:t>
            </a:r>
            <a:endParaRPr lang="en-GB" dirty="0"/>
          </a:p>
        </p:txBody>
      </p:sp>
      <p:sp>
        <p:nvSpPr>
          <p:cNvPr id="3" name="Subtitle 2"/>
          <p:cNvSpPr>
            <a:spLocks noGrp="1"/>
          </p:cNvSpPr>
          <p:nvPr>
            <p:ph type="subTitle" idx="1" hasCustomPrompt="1"/>
          </p:nvPr>
        </p:nvSpPr>
        <p:spPr>
          <a:xfrm>
            <a:off x="734529" y="4045167"/>
            <a:ext cx="10959644" cy="1189069"/>
          </a:xfrm>
        </p:spPr>
        <p:txBody>
          <a:bodyPr>
            <a:normAutofit/>
          </a:bodyPr>
          <a:lstStyle>
            <a:lvl1pPr marL="0" indent="0" algn="ctr">
              <a:buNone/>
              <a:defRPr sz="4080">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Answer</a:t>
            </a:r>
            <a:endParaRPr lang="en-GB" dirty="0"/>
          </a:p>
        </p:txBody>
      </p:sp>
      <p:sp>
        <p:nvSpPr>
          <p:cNvPr id="9" name="Rectangle 8"/>
          <p:cNvSpPr/>
          <p:nvPr userDrawn="1"/>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3" name="Slide Number Placeholder 5"/>
          <p:cNvSpPr txBox="1">
            <a:spLocks/>
          </p:cNvSpPr>
          <p:nvPr userDrawn="1"/>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4" name="Picture 13"/>
          <p:cNvPicPr>
            <a:picLocks noChangeAspect="1"/>
          </p:cNvPicPr>
          <p:nvPr userDrawn="1"/>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20221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4529" y="1144706"/>
            <a:ext cx="10959644" cy="2435131"/>
          </a:xfrm>
        </p:spPr>
        <p:txBody>
          <a:bodyPr anchor="b"/>
          <a:lstStyle>
            <a:lvl1pPr algn="l">
              <a:defRPr sz="6119">
                <a:latin typeface="Segoe UI Light" panose="020B0502040204020203" pitchFamily="34" charset="0"/>
                <a:cs typeface="Segoe UI Light" panose="020B0502040204020203" pitchFamily="34" charset="0"/>
              </a:defRPr>
            </a:lvl1pPr>
          </a:lstStyle>
          <a:p>
            <a:r>
              <a:rPr lang="en-US" dirty="0"/>
              <a:t>Questions?</a:t>
            </a:r>
            <a:endParaRPr lang="en-GB" dirty="0"/>
          </a:p>
        </p:txBody>
      </p:sp>
      <p:sp>
        <p:nvSpPr>
          <p:cNvPr id="3" name="Subtitle 2"/>
          <p:cNvSpPr>
            <a:spLocks noGrp="1"/>
          </p:cNvSpPr>
          <p:nvPr>
            <p:ph type="subTitle" idx="1"/>
          </p:nvPr>
        </p:nvSpPr>
        <p:spPr>
          <a:xfrm>
            <a:off x="734529" y="3673745"/>
            <a:ext cx="10959644" cy="814408"/>
          </a:xfrm>
        </p:spPr>
        <p:txBody>
          <a:bodyPr/>
          <a:lstStyle>
            <a:lvl1pPr marL="0" indent="0" algn="l">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dirty="0"/>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37910215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
        <p:nvSpPr>
          <p:cNvPr id="9" name="Subtitle 2"/>
          <p:cNvSpPr txBox="1">
            <a:spLocks/>
          </p:cNvSpPr>
          <p:nvPr/>
        </p:nvSpPr>
        <p:spPr>
          <a:xfrm>
            <a:off x="6662175" y="1888522"/>
            <a:ext cx="5133043" cy="273207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Phil</a:t>
            </a:r>
            <a:r>
              <a:rPr lang="en-US" sz="2448" baseline="0" dirty="0"/>
              <a:t> Stockwell</a:t>
            </a:r>
          </a:p>
          <a:p>
            <a:r>
              <a:rPr lang="en-US" sz="2448" baseline="0" dirty="0">
                <a:hlinkClick r:id="rId3"/>
              </a:rPr>
              <a:t>Phil.Stockwell@microsoft.com</a:t>
            </a:r>
            <a:endParaRPr lang="en-US" sz="2448" baseline="0" dirty="0"/>
          </a:p>
          <a:p>
            <a:r>
              <a:rPr lang="en-US" sz="2448" dirty="0"/>
              <a:t>0789 657 4392</a:t>
            </a:r>
            <a:endParaRPr lang="en-GB" sz="2448" dirty="0"/>
          </a:p>
        </p:txBody>
      </p:sp>
      <p:sp>
        <p:nvSpPr>
          <p:cNvPr id="13" name="Subtitle 2"/>
          <p:cNvSpPr txBox="1">
            <a:spLocks/>
          </p:cNvSpPr>
          <p:nvPr/>
        </p:nvSpPr>
        <p:spPr>
          <a:xfrm>
            <a:off x="641256" y="1888522"/>
            <a:ext cx="5133043" cy="273207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John Mengell</a:t>
            </a:r>
            <a:endParaRPr lang="en-US" sz="2448" baseline="0" dirty="0"/>
          </a:p>
          <a:p>
            <a:r>
              <a:rPr lang="en-US" sz="2448" baseline="0" dirty="0">
                <a:hlinkClick r:id="rId4"/>
              </a:rPr>
              <a:t>John.Mengell@microsoft.com</a:t>
            </a:r>
            <a:endParaRPr lang="en-US" sz="2448" baseline="0" dirty="0"/>
          </a:p>
          <a:p>
            <a:r>
              <a:rPr lang="en-US" sz="2448" dirty="0"/>
              <a:t>0758 106 2969</a:t>
            </a:r>
            <a:endParaRPr lang="en-GB" sz="2448" dirty="0"/>
          </a:p>
        </p:txBody>
      </p:sp>
    </p:spTree>
    <p:extLst>
      <p:ext uri="{BB962C8B-B14F-4D97-AF65-F5344CB8AC3E}">
        <p14:creationId xmlns:p14="http://schemas.microsoft.com/office/powerpoint/2010/main" val="8841122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8174585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Content Placeholder 2"/>
          <p:cNvSpPr>
            <a:spLocks noGrp="1"/>
          </p:cNvSpPr>
          <p:nvPr>
            <p:ph sz="half" idx="1"/>
          </p:nvPr>
        </p:nvSpPr>
        <p:spPr>
          <a:xfrm>
            <a:off x="855008" y="1861968"/>
            <a:ext cx="5285502" cy="4437962"/>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1861968"/>
            <a:ext cx="5285502" cy="4437962"/>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8"/>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 name="Slide Number Placeholder 5"/>
          <p:cNvSpPr txBox="1">
            <a:spLocks/>
          </p:cNvSpPr>
          <p:nvPr/>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1" name="Picture 10"/>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3411260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atin typeface="Segoe UI Light" panose="020B0502040204020203" pitchFamily="34" charset="0"/>
                <a:cs typeface="Segoe UI Light" panose="020B0502040204020203"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atin typeface="Segoe UI Light" panose="020B0502040204020203" pitchFamily="34" charset="0"/>
                <a:cs typeface="Segoe UI Light" panose="020B0502040204020203"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3" name="Picture 12"/>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7246294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4848521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7" name="Picture 6"/>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39966122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Content Placeholder 2"/>
          <p:cNvSpPr>
            <a:spLocks noGrp="1"/>
          </p:cNvSpPr>
          <p:nvPr>
            <p:ph idx="1"/>
          </p:nvPr>
        </p:nvSpPr>
        <p:spPr>
          <a:xfrm>
            <a:off x="5287122" y="1007083"/>
            <a:ext cx="6295965" cy="4970646"/>
          </a:xfrm>
        </p:spPr>
        <p:txBody>
          <a:bodyPr/>
          <a:lstStyle>
            <a:lvl1pPr>
              <a:defRPr sz="3264">
                <a:latin typeface="Segoe UI Light" panose="020B0502040204020203" pitchFamily="34" charset="0"/>
                <a:cs typeface="Segoe UI Light" panose="020B0502040204020203" pitchFamily="34" charset="0"/>
              </a:defRPr>
            </a:lvl1pPr>
            <a:lvl2pPr>
              <a:defRPr sz="2856">
                <a:latin typeface="Segoe UI Light" panose="020B0502040204020203" pitchFamily="34" charset="0"/>
                <a:cs typeface="Segoe UI Light" panose="020B0502040204020203" pitchFamily="34" charset="0"/>
              </a:defRPr>
            </a:lvl2pPr>
            <a:lvl3pPr>
              <a:defRPr sz="2448">
                <a:latin typeface="Segoe UI Light" panose="020B0502040204020203" pitchFamily="34" charset="0"/>
                <a:cs typeface="Segoe UI Light" panose="020B0502040204020203" pitchFamily="34" charset="0"/>
              </a:defRPr>
            </a:lvl3pPr>
            <a:lvl4pPr>
              <a:defRPr sz="2040">
                <a:latin typeface="Segoe UI Light" panose="020B0502040204020203" pitchFamily="34" charset="0"/>
                <a:cs typeface="Segoe UI Light" panose="020B0502040204020203" pitchFamily="34" charset="0"/>
              </a:defRPr>
            </a:lvl4pPr>
            <a:lvl5pPr>
              <a:defRPr sz="2040">
                <a:latin typeface="Segoe UI Light" panose="020B0502040204020203" pitchFamily="34" charset="0"/>
                <a:cs typeface="Segoe UI Light" panose="020B0502040204020203" pitchFamily="34" charset="0"/>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atin typeface="Segoe UI Light" panose="020B0502040204020203" pitchFamily="34" charset="0"/>
                <a:cs typeface="Segoe UI Light" panose="020B0502040204020203" pitchFamily="34" charset="0"/>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Rectangle 7"/>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0" name="Picture 9"/>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01646736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atin typeface="Segoe UI Light" panose="020B0502040204020203" pitchFamily="34" charset="0"/>
                <a:cs typeface="Segoe UI Light" panose="020B0502040204020203" pitchFamily="34" charset="0"/>
              </a:defRPr>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GB"/>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atin typeface="Segoe UI Light" panose="020B0502040204020203" pitchFamily="34" charset="0"/>
                <a:cs typeface="Segoe UI Light" panose="020B0502040204020203" pitchFamily="34" charset="0"/>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Rectangle 7"/>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0" name="Picture 9"/>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54371813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9880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a:xfrm>
            <a:off x="855008" y="372394"/>
            <a:ext cx="7889389" cy="5927537"/>
          </a:xfrm>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759637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120" y="2785505"/>
            <a:ext cx="10726460" cy="1351952"/>
          </a:xfrm>
        </p:spPr>
        <p:txBody>
          <a:bodyPr/>
          <a:lstStyle>
            <a:lvl1pPr>
              <a:defRPr/>
            </a:lvl1pPr>
          </a:lstStyle>
          <a:p>
            <a:r>
              <a:rPr lang="en-US" dirty="0"/>
              <a:t>Questions?</a:t>
            </a:r>
            <a:endParaRPr lang="en-GB" dirty="0"/>
          </a:p>
        </p:txBody>
      </p:sp>
    </p:spTree>
    <p:extLst>
      <p:ext uri="{BB962C8B-B14F-4D97-AF65-F5344CB8AC3E}">
        <p14:creationId xmlns:p14="http://schemas.microsoft.com/office/powerpoint/2010/main" val="1941927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55008" y="694694"/>
            <a:ext cx="5285502" cy="560523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694694"/>
            <a:ext cx="5285502" cy="560523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p:cNvSpPr>
          <p:nvPr>
            <p:ph type="dt" sz="half" idx="10"/>
          </p:nvPr>
        </p:nvSpPr>
        <p:spPr>
          <a:xfrm>
            <a:off x="855008" y="6482889"/>
            <a:ext cx="2798207" cy="372394"/>
          </a:xfrm>
          <a:prstGeom prst="rect">
            <a:avLst/>
          </a:prstGeom>
        </p:spPr>
        <p:txBody>
          <a:bodyPr/>
          <a:lstStyle>
            <a:lvl1pPr>
              <a:defRPr>
                <a:latin typeface="+mj-lt"/>
              </a:defRPr>
            </a:lvl1pPr>
          </a:lstStyle>
          <a:p>
            <a:fld id="{B70F89F3-5A31-473D-B0F4-6915AA718711}" type="datetimeFigureOut">
              <a:rPr lang="en-GB" smtClean="0"/>
              <a:pPr/>
              <a:t>09/01/2024</a:t>
            </a:fld>
            <a:endParaRPr lang="en-GB"/>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lvl1pPr>
              <a:defRPr>
                <a:latin typeface="+mj-lt"/>
              </a:defRPr>
            </a:lvl1pPr>
          </a:lstStyle>
          <a:p>
            <a:endParaRPr lang="en-GB"/>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lvl1pPr>
              <a:defRPr>
                <a:latin typeface="+mj-lt"/>
              </a:defRPr>
            </a:lvl1pPr>
          </a:lstStyle>
          <a:p>
            <a:fld id="{08624872-66E6-41C5-8807-2EC5367C7B20}" type="slidenum">
              <a:rPr lang="en-GB" smtClean="0"/>
              <a:pPr/>
              <a:t>‹#›</a:t>
            </a:fld>
            <a:endParaRPr lang="en-GB"/>
          </a:p>
        </p:txBody>
      </p:sp>
    </p:spTree>
    <p:extLst>
      <p:ext uri="{BB962C8B-B14F-4D97-AF65-F5344CB8AC3E}">
        <p14:creationId xmlns:p14="http://schemas.microsoft.com/office/powerpoint/2010/main" val="6992825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008" y="732761"/>
            <a:ext cx="10726460" cy="5971011"/>
          </a:xfrm>
        </p:spPr>
        <p:txBody>
          <a:bodyPr>
            <a:normAutofit/>
          </a:bodyPr>
          <a:lstStyle>
            <a:lvl1pPr marL="0" indent="0">
              <a:buNone/>
              <a:defRPr>
                <a:latin typeface="+mj-lt"/>
              </a:defRPr>
            </a:lvl1pPr>
          </a:lstStyle>
          <a:p>
            <a:pPr marL="0" indent="0">
              <a:buNone/>
            </a:pPr>
            <a:endParaRPr lang="en-GB" dirty="0">
              <a:latin typeface="+mj-lt"/>
            </a:endParaRPr>
          </a:p>
        </p:txBody>
      </p:sp>
    </p:spTree>
    <p:extLst>
      <p:ext uri="{BB962C8B-B14F-4D97-AF65-F5344CB8AC3E}">
        <p14:creationId xmlns:p14="http://schemas.microsoft.com/office/powerpoint/2010/main" val="39137628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36" tIns="91436">
            <a:noAutofit/>
          </a:bodyPr>
          <a:lstStyle>
            <a:lvl1pPr marL="0" indent="0">
              <a:lnSpc>
                <a:spcPct val="100000"/>
              </a:lnSpc>
              <a:buNone/>
              <a:defRPr sz="3672">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Course Title</a:t>
            </a:r>
          </a:p>
        </p:txBody>
      </p:sp>
    </p:spTree>
    <p:extLst>
      <p:ext uri="{BB962C8B-B14F-4D97-AF65-F5344CB8AC3E}">
        <p14:creationId xmlns:p14="http://schemas.microsoft.com/office/powerpoint/2010/main" val="30563003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388672"/>
            <a:ext cx="11918289" cy="2151437"/>
          </a:xfrm>
          <a:prstGeom prst="rect">
            <a:avLst/>
          </a:prstGeom>
          <a:noFill/>
          <a:ln>
            <a:noFill/>
          </a:ln>
        </p:spPr>
        <p:txBody>
          <a:bodyPr vert="horz" wrap="square" lIns="248683" tIns="186510" rIns="124341" bIns="62170" rtlCol="0" anchor="t" anchorCtr="0">
            <a:noAutofit/>
          </a:bodyPr>
          <a:lstStyle/>
          <a:p>
            <a:pPr marL="0" marR="0" lvl="0" indent="0"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For more information, see Use of Microsoft Copyrighted Content at</a:t>
            </a:r>
          </a:p>
          <a:p>
            <a:pPr marL="0" marR="0" lvl="0" indent="0" algn="ctr" defTabSz="621685" eaLnBrk="1" fontAlgn="auto" latinLnBrk="0" hangingPunct="1">
              <a:lnSpc>
                <a:spcPct val="90000"/>
              </a:lnSpc>
              <a:spcBef>
                <a:spcPts val="0"/>
              </a:spcBef>
              <a:spcAft>
                <a:spcPts val="816"/>
              </a:spcAft>
              <a:buClrTx/>
              <a:buSzTx/>
              <a:buFontTx/>
              <a:buNone/>
              <a:tabLst/>
              <a:defRPr/>
            </a:pPr>
            <a:r>
              <a:rPr kumimoji="0" lang="en-GB" sz="1326"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26" b="0" i="0" u="none" strike="noStrike" kern="0" cap="none" spc="0" normalizeH="0" baseline="0" noProof="0" dirty="0">
              <a:ln>
                <a:noFill/>
              </a:ln>
              <a:solidFill>
                <a:srgbClr val="000000">
                  <a:alpha val="87000"/>
                </a:srgbClr>
              </a:solidFill>
              <a:effectLst/>
              <a:uLnTx/>
              <a:uFillTx/>
              <a:latin typeface="Segoe UI" panose="020B0502040204020203" pitchFamily="34" charset="0"/>
              <a:cs typeface="Segoe UI" panose="020B0502040204020203" pitchFamily="34" charset="0"/>
            </a:endParaRPr>
          </a:p>
        </p:txBody>
      </p:sp>
      <p:sp>
        <p:nvSpPr>
          <p:cNvPr id="7" name="TextBox 6"/>
          <p:cNvSpPr txBox="1"/>
          <p:nvPr userDrawn="1"/>
        </p:nvSpPr>
        <p:spPr>
          <a:xfrm>
            <a:off x="317009" y="106055"/>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53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Conditions and Terms of Use</a:t>
            </a:r>
            <a:endParaRPr kumimoji="0" lang="en-US" sz="153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8" name="TextBox 7"/>
          <p:cNvSpPr txBox="1"/>
          <p:nvPr userDrawn="1"/>
        </p:nvSpPr>
        <p:spPr>
          <a:xfrm>
            <a:off x="313961" y="2926080"/>
            <a:ext cx="3212756" cy="377922"/>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53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 2016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83" tIns="186510" rIns="124341" bIns="62170" rtlCol="0" anchor="t" anchorCtr="0">
            <a:normAutofit/>
          </a:bodyPr>
          <a:lstStyle/>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Tree>
    <p:extLst>
      <p:ext uri="{BB962C8B-B14F-4D97-AF65-F5344CB8AC3E}">
        <p14:creationId xmlns:p14="http://schemas.microsoft.com/office/powerpoint/2010/main" val="6542581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pPr defTabSz="932597">
              <a:defRPr/>
            </a:pPr>
            <a:fld id="{0BDAD117-59EF-470E-AC62-1A48EE8D7A8A}" type="datetime1">
              <a:rPr lang="en-US" sz="1836" kern="0" smtClean="0">
                <a:solidFill>
                  <a:sysClr val="windowText" lastClr="000000"/>
                </a:solidFill>
              </a:rPr>
              <a:pPr defTabSz="932597">
                <a:defRPr/>
              </a:pPr>
              <a:t>1/9/2024</a:t>
            </a:fld>
            <a:endParaRPr lang="en-US" sz="1836" kern="0" dirty="0">
              <a:solidFill>
                <a:sysClr val="windowText" lastClr="000000"/>
              </a:solidFill>
            </a:endParaRPr>
          </a:p>
        </p:txBody>
      </p:sp>
      <p:sp>
        <p:nvSpPr>
          <p:cNvPr id="5" name="Slide Number Placeholder 4"/>
          <p:cNvSpPr>
            <a:spLocks noGrp="1"/>
          </p:cNvSpPr>
          <p:nvPr>
            <p:ph type="sldNum" sz="quarter" idx="12"/>
          </p:nvPr>
        </p:nvSpPr>
        <p:spPr>
          <a:xfrm>
            <a:off x="9028102" y="6482891"/>
            <a:ext cx="2798207" cy="372394"/>
          </a:xfrm>
        </p:spPr>
        <p:txBody>
          <a:bodyPr/>
          <a:lstStyle>
            <a:lvl1pPr>
              <a:defRPr sz="1020">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solidFill>
                  <a:sysClr val="windowText" lastClr="000000"/>
                </a:solidFill>
              </a:rPr>
              <a:pPr defTabSz="932597"/>
              <a:t>‹#›</a:t>
            </a:fld>
            <a:endParaRPr lang="en-US" sz="1836" kern="0" dirty="0">
              <a:solidFill>
                <a:sysClr val="windowText" lastClr="000000"/>
              </a:solidFill>
            </a:endParaRPr>
          </a:p>
        </p:txBody>
      </p:sp>
      <p:sp>
        <p:nvSpPr>
          <p:cNvPr id="7" name="Text Placeholder 6"/>
          <p:cNvSpPr>
            <a:spLocks noGrp="1"/>
          </p:cNvSpPr>
          <p:nvPr>
            <p:ph type="body" sz="quarter" idx="13"/>
          </p:nvPr>
        </p:nvSpPr>
        <p:spPr>
          <a:xfrm>
            <a:off x="410404" y="1165754"/>
            <a:ext cx="11398029" cy="5054710"/>
          </a:xfrm>
        </p:spPr>
        <p:txBody>
          <a:bodyPr/>
          <a:lstStyle>
            <a:lvl1pPr>
              <a:lnSpc>
                <a:spcPct val="120000"/>
              </a:lnSpc>
              <a:spcBef>
                <a:spcPts val="0"/>
              </a:spcBef>
              <a:spcAft>
                <a:spcPts val="306"/>
              </a:spcAft>
              <a:defRPr sz="2040"/>
            </a:lvl1pPr>
            <a:lvl2pPr>
              <a:lnSpc>
                <a:spcPct val="120000"/>
              </a:lnSpc>
              <a:spcBef>
                <a:spcPts val="0"/>
              </a:spcBef>
              <a:buSzPct val="90000"/>
              <a:defRPr sz="1836"/>
            </a:lvl2pPr>
            <a:lvl3pPr>
              <a:lnSpc>
                <a:spcPct val="120000"/>
              </a:lnSpc>
              <a:spcBef>
                <a:spcPts val="0"/>
              </a:spcBef>
              <a:defRPr sz="1632"/>
            </a:lvl3pPr>
            <a:lvl4pPr>
              <a:lnSpc>
                <a:spcPct val="120000"/>
              </a:lnSpc>
              <a:spcBef>
                <a:spcPts val="0"/>
              </a:spcBef>
              <a:defRPr sz="1632"/>
            </a:lvl4pPr>
            <a:lvl5pPr>
              <a:lnSpc>
                <a:spcPct val="12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182995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4"/>
            <a:ext cx="11500630" cy="569332"/>
          </a:xfrm>
        </p:spPr>
        <p:txBody>
          <a:bodyPr>
            <a:normAutofit/>
          </a:bodyPr>
          <a:lstStyle>
            <a:lvl1pPr>
              <a:defRPr sz="3264"/>
            </a:lvl1pPr>
          </a:lstStyle>
          <a:p>
            <a:r>
              <a:rPr lang="en-US" dirty="0"/>
              <a:t>Click to edit Master title style</a:t>
            </a:r>
          </a:p>
        </p:txBody>
      </p:sp>
      <p:sp>
        <p:nvSpPr>
          <p:cNvPr id="7" name="Text Placeholder 6"/>
          <p:cNvSpPr>
            <a:spLocks noGrp="1"/>
          </p:cNvSpPr>
          <p:nvPr>
            <p:ph type="body" sz="quarter" idx="13"/>
          </p:nvPr>
        </p:nvSpPr>
        <p:spPr>
          <a:xfrm>
            <a:off x="410404" y="1521036"/>
            <a:ext cx="11398029" cy="4699432"/>
          </a:xfrm>
        </p:spPr>
        <p:txBody>
          <a:bodyPr lIns="143992"/>
          <a:lstStyle>
            <a:lvl1pPr>
              <a:lnSpc>
                <a:spcPct val="120000"/>
              </a:lnSpc>
              <a:spcBef>
                <a:spcPts val="0"/>
              </a:spcBef>
              <a:spcAft>
                <a:spcPts val="306"/>
              </a:spcAft>
              <a:defRPr sz="2040"/>
            </a:lvl1pPr>
            <a:lvl2pPr>
              <a:lnSpc>
                <a:spcPct val="120000"/>
              </a:lnSpc>
              <a:spcBef>
                <a:spcPts val="0"/>
              </a:spcBef>
              <a:buSzPct val="90000"/>
              <a:defRPr sz="1836"/>
            </a:lvl2pPr>
            <a:lvl3pPr>
              <a:lnSpc>
                <a:spcPct val="120000"/>
              </a:lnSpc>
              <a:spcBef>
                <a:spcPts val="0"/>
              </a:spcBef>
              <a:defRPr sz="1632"/>
            </a:lvl3pPr>
            <a:lvl4pPr>
              <a:lnSpc>
                <a:spcPct val="120000"/>
              </a:lnSpc>
              <a:spcBef>
                <a:spcPts val="0"/>
              </a:spcBef>
              <a:defRPr sz="1632"/>
            </a:lvl4pPr>
            <a:lvl5pPr>
              <a:lnSpc>
                <a:spcPct val="12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defTabSz="932597">
              <a:defRPr/>
            </a:pPr>
            <a:fld id="{F70C8813-6FE8-4866-96EA-2F34AD4D1DE5}" type="datetime1">
              <a:rPr lang="en-US" sz="1836" kern="0" smtClean="0">
                <a:solidFill>
                  <a:sysClr val="windowText" lastClr="000000"/>
                </a:solidFill>
              </a:rPr>
              <a:pPr defTabSz="932597">
                <a:defRPr/>
              </a:pPr>
              <a:t>1/9/2024</a:t>
            </a:fld>
            <a:endParaRPr lang="en-US" sz="1836" kern="0" dirty="0">
              <a:solidFill>
                <a:sysClr val="windowText" lastClr="000000"/>
              </a:solidFill>
            </a:endParaRPr>
          </a:p>
        </p:txBody>
      </p:sp>
      <p:sp>
        <p:nvSpPr>
          <p:cNvPr id="16" name="Slide Number Placeholder 15"/>
          <p:cNvSpPr>
            <a:spLocks noGrp="1"/>
          </p:cNvSpPr>
          <p:nvPr>
            <p:ph type="sldNum" sz="quarter" idx="16"/>
          </p:nvPr>
        </p:nvSpPr>
        <p:spPr>
          <a:xfrm>
            <a:off x="9028881" y="6482891"/>
            <a:ext cx="2798207" cy="372394"/>
          </a:xfrm>
        </p:spPr>
        <p:txBody>
          <a:bodyPr/>
          <a:lstStyle>
            <a:lvl1pPr>
              <a:defRPr>
                <a:latin typeface="Segoe UI" panose="020B0502040204020203" pitchFamily="34" charset="0"/>
                <a:cs typeface="Segoe UI" panose="020B0502040204020203" pitchFamily="34" charset="0"/>
              </a:defRPr>
            </a:lvl1p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
        <p:nvSpPr>
          <p:cNvPr id="18" name="Text Placeholder 17"/>
          <p:cNvSpPr>
            <a:spLocks noGrp="1"/>
          </p:cNvSpPr>
          <p:nvPr>
            <p:ph type="body" sz="quarter" idx="17"/>
          </p:nvPr>
        </p:nvSpPr>
        <p:spPr>
          <a:xfrm>
            <a:off x="310912" y="954636"/>
            <a:ext cx="11492405" cy="498685"/>
          </a:xfrm>
        </p:spPr>
        <p:txBody>
          <a:bodyPr lIns="179992">
            <a:normAutofit/>
          </a:bodyPr>
          <a:lstStyle>
            <a:lvl1pPr marL="0" indent="0">
              <a:buNone/>
              <a:defRPr sz="2754">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32116019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36">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481594"/>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1"/>
            <a:ext cx="2798207" cy="372394"/>
          </a:xfrm>
        </p:spPr>
        <p:txBody>
          <a:bodyPr/>
          <a:lstStyle>
            <a:lvl1pPr>
              <a:defRPr sz="1020">
                <a:solidFill>
                  <a:srgbClr val="898989"/>
                </a:solidFill>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pPr defTabSz="932597"/>
              <a:t>‹#›</a:t>
            </a:fld>
            <a:endParaRPr lang="en-US" sz="1836" kern="0" dirty="0"/>
          </a:p>
        </p:txBody>
      </p:sp>
    </p:spTree>
    <p:extLst>
      <p:ext uri="{BB962C8B-B14F-4D97-AF65-F5344CB8AC3E}">
        <p14:creationId xmlns:p14="http://schemas.microsoft.com/office/powerpoint/2010/main" val="34450188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70" tIns="137154" rIns="91436"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36" tIns="91436">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Module Overview</a:t>
            </a:r>
          </a:p>
        </p:txBody>
      </p:sp>
    </p:spTree>
    <p:extLst>
      <p:ext uri="{BB962C8B-B14F-4D97-AF65-F5344CB8AC3E}">
        <p14:creationId xmlns:p14="http://schemas.microsoft.com/office/powerpoint/2010/main" val="4072884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70" tIns="137154"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1269298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36">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481594"/>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1"/>
            <a:ext cx="2798207" cy="372394"/>
          </a:xfrm>
        </p:spPr>
        <p:txBody>
          <a:bodyPr/>
          <a:lstStyle>
            <a:lvl1pPr>
              <a:defRPr sz="1020">
                <a:solidFill>
                  <a:srgbClr val="898989"/>
                </a:solidFill>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pPr defTabSz="932597"/>
              <a:t>‹#›</a:t>
            </a:fld>
            <a:endParaRPr lang="en-US" sz="1836" kern="0" dirty="0"/>
          </a:p>
        </p:txBody>
      </p:sp>
    </p:spTree>
    <p:extLst>
      <p:ext uri="{BB962C8B-B14F-4D97-AF65-F5344CB8AC3E}">
        <p14:creationId xmlns:p14="http://schemas.microsoft.com/office/powerpoint/2010/main" val="40737440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Demonstration: Title of Demo</a:t>
            </a:r>
          </a:p>
        </p:txBody>
      </p:sp>
    </p:spTree>
    <p:extLst>
      <p:ext uri="{BB962C8B-B14F-4D97-AF65-F5344CB8AC3E}">
        <p14:creationId xmlns:p14="http://schemas.microsoft.com/office/powerpoint/2010/main" val="27328402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Lab: Title of Lab</a:t>
            </a:r>
          </a:p>
        </p:txBody>
      </p:sp>
    </p:spTree>
    <p:extLst>
      <p:ext uri="{BB962C8B-B14F-4D97-AF65-F5344CB8AC3E}">
        <p14:creationId xmlns:p14="http://schemas.microsoft.com/office/powerpoint/2010/main" val="5357113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36" tIns="91436">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36" tIns="91436">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10548661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36" tIns="91436">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36" tIns="91436">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29019103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70" tIns="137154">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4307724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rIns="91436"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36" tIns="45718">
            <a:normAutofit/>
          </a:bodyPr>
          <a:lstStyle>
            <a:lvl1pPr marL="0" indent="0">
              <a:lnSpc>
                <a:spcPct val="100000"/>
              </a:lnSpc>
              <a:spcBef>
                <a:spcPts val="306"/>
              </a:spcBef>
              <a:buFontTx/>
              <a:buNone/>
              <a:defRPr sz="1938"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0EE9BFCC-D252-47FD-89D5-759803DE72EA}" type="datetime1">
              <a:rPr lang="en-US" sz="1836" kern="0" smtClean="0"/>
              <a:pPr defTabSz="932597">
                <a:defRPr/>
              </a:pPr>
              <a:t>1/9/2024</a:t>
            </a:fld>
            <a:endParaRPr lang="en-US" sz="1836" kern="0" dirty="0"/>
          </a:p>
        </p:txBody>
      </p:sp>
      <p:sp>
        <p:nvSpPr>
          <p:cNvPr id="8"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42610869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rIns="91436"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FCF7DBEB-E62F-4B69-BA79-A6BC05804045}" type="datetime1">
              <a:rPr lang="en-US" sz="1836" kern="0" smtClean="0"/>
              <a:pPr defTabSz="932597">
                <a:defRPr/>
              </a:pPr>
              <a:t>1/9/2024</a:t>
            </a:fld>
            <a:endParaRPr lang="en-US" sz="1836" kern="0" dirty="0"/>
          </a:p>
        </p:txBody>
      </p:sp>
      <p:sp>
        <p:nvSpPr>
          <p:cNvPr id="14" name="Content Placeholder 13"/>
          <p:cNvSpPr>
            <a:spLocks noGrp="1"/>
          </p:cNvSpPr>
          <p:nvPr>
            <p:ph sz="quarter" idx="13"/>
          </p:nvPr>
        </p:nvSpPr>
        <p:spPr>
          <a:xfrm>
            <a:off x="4663678" y="1165754"/>
            <a:ext cx="7150973" cy="5051601"/>
          </a:xfrm>
          <a:prstGeom prst="rect">
            <a:avLst/>
          </a:prstGeom>
        </p:spPr>
        <p:txBody>
          <a:bodyPr vert="horz" lIns="91436" tIns="45718">
            <a:normAutofit/>
          </a:bodyPr>
          <a:lstStyle>
            <a:lvl1pPr marL="233138" marR="0" indent="-233138" algn="l" defTabSz="932550" rtl="0" eaLnBrk="1" fontAlgn="auto" latinLnBrk="0" hangingPunct="1">
              <a:lnSpc>
                <a:spcPct val="120000"/>
              </a:lnSpc>
              <a:spcBef>
                <a:spcPts val="0"/>
              </a:spcBef>
              <a:spcAft>
                <a:spcPts val="306"/>
              </a:spcAft>
              <a:buClrTx/>
              <a:buSzTx/>
              <a:buFont typeface="Arial" panose="020B0604020202020204" pitchFamily="34" charset="0"/>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1pPr>
            <a:lvl2pPr marL="699413" marR="0" indent="-233138" algn="l" defTabSz="932550" rtl="0" eaLnBrk="1" fontAlgn="auto" latinLnBrk="0" hangingPunct="1">
              <a:lnSpc>
                <a:spcPct val="120000"/>
              </a:lnSpc>
              <a:spcBef>
                <a:spcPts val="0"/>
              </a:spcBef>
              <a:spcAft>
                <a:spcPts val="306"/>
              </a:spcAft>
              <a:buClrTx/>
              <a:buSzTx/>
              <a:buFont typeface="Courier New" panose="02070309020205020404" pitchFamily="49" charset="0"/>
              <a:buChar char="o"/>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2pPr>
            <a:lvl3pPr marL="1165687" marR="0" indent="-233138" algn="l" defTabSz="932550" rtl="0" eaLnBrk="1" fontAlgn="auto" latinLnBrk="0" hangingPunct="1">
              <a:lnSpc>
                <a:spcPct val="120000"/>
              </a:lnSpc>
              <a:spcBef>
                <a:spcPts val="0"/>
              </a:spcBef>
              <a:spcAft>
                <a:spcPts val="306"/>
              </a:spcAft>
              <a:buClrTx/>
              <a:buSzTx/>
              <a:buFont typeface="Wingdings" panose="05000000000000000000" pitchFamily="2" charset="2"/>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3pPr>
            <a:lvl4pPr marL="1631962" marR="0" indent="-233138" algn="l" defTabSz="932550" rtl="0" eaLnBrk="1" fontAlgn="auto" latinLnBrk="0" hangingPunct="1">
              <a:lnSpc>
                <a:spcPct val="120000"/>
              </a:lnSpc>
              <a:spcBef>
                <a:spcPts val="0"/>
              </a:spcBef>
              <a:spcAft>
                <a:spcPts val="306"/>
              </a:spcAft>
              <a:buClrTx/>
              <a:buSzTx/>
              <a:buFont typeface="Arial" panose="020B0604020202020204" pitchFamily="34" charset="0"/>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4pPr>
            <a:lvl5pPr marL="2098238" marR="0" indent="-233138" algn="l" defTabSz="932550" rtl="0" eaLnBrk="1" fontAlgn="auto" latinLnBrk="0" hangingPunct="1">
              <a:lnSpc>
                <a:spcPct val="120000"/>
              </a:lnSpc>
              <a:spcBef>
                <a:spcPts val="0"/>
              </a:spcBef>
              <a:spcAft>
                <a:spcPts val="306"/>
              </a:spcAft>
              <a:buClrTx/>
              <a:buSzTx/>
              <a:buFont typeface="Courier New" panose="02070309020205020404" pitchFamily="49" charset="0"/>
              <a:buChar char="o"/>
              <a:tabLst/>
              <a:defRPr lang="en-US" sz="1938" kern="1200" noProof="0" dirty="0">
                <a:solidFill>
                  <a:srgbClr val="3F3F3F"/>
                </a:solidFill>
                <a:latin typeface="Segoe UI" panose="020B0502040204020203" pitchFamily="34" charset="0"/>
                <a:ea typeface="+mn-ea"/>
                <a:cs typeface="Segoe UI" panose="020B0502040204020203" pitchFamily="34" charset="0"/>
              </a:defRPr>
            </a:lvl5pPr>
          </a:lstStyle>
          <a:p>
            <a:pPr marL="233138" marR="0" lvl="0" indent="-233138" algn="l" defTabSz="932550" rtl="0" eaLnBrk="1" fontAlgn="auto" latinLnBrk="0" hangingPunct="1">
              <a:lnSpc>
                <a:spcPct val="90000"/>
              </a:lnSpc>
              <a:spcBef>
                <a:spcPts val="1020"/>
              </a:spcBef>
              <a:spcAft>
                <a:spcPts val="306"/>
              </a:spcAft>
              <a:buClrTx/>
              <a:buSzTx/>
              <a:buFont typeface="Arial" panose="020B0604020202020204" pitchFamily="34" charset="0"/>
              <a:buChar char="•"/>
              <a:tabLst/>
              <a:defRPr/>
            </a:pPr>
            <a:r>
              <a:rPr kumimoji="0" lang="en-US" sz="1938"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99413" marR="0" lvl="1" indent="-233138" algn="l" defTabSz="932550" rtl="0" eaLnBrk="1" fontAlgn="auto" latinLnBrk="0" hangingPunct="1">
              <a:lnSpc>
                <a:spcPct val="90000"/>
              </a:lnSpc>
              <a:spcBef>
                <a:spcPts val="510"/>
              </a:spcBef>
              <a:spcAft>
                <a:spcPts val="306"/>
              </a:spcAft>
              <a:buClrTx/>
              <a:buSzTx/>
              <a:buFont typeface="Courier New" panose="02070309020205020404" pitchFamily="49" charset="0"/>
              <a:buChar char="o"/>
              <a:tabLst/>
              <a:defRPr/>
            </a:pPr>
            <a:r>
              <a:rPr kumimoji="0" lang="en-US" sz="1632"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65687" marR="0" lvl="2" indent="-233138" algn="l" defTabSz="932550" rtl="0" eaLnBrk="1" fontAlgn="auto" latinLnBrk="0" hangingPunct="1">
              <a:lnSpc>
                <a:spcPct val="90000"/>
              </a:lnSpc>
              <a:spcBef>
                <a:spcPts val="510"/>
              </a:spcBef>
              <a:spcAft>
                <a:spcPts val="306"/>
              </a:spcAft>
              <a:buClrTx/>
              <a:buSzTx/>
              <a:buFont typeface="Wingdings" panose="05000000000000000000" pitchFamily="2" charset="2"/>
              <a:buChar char="§"/>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31962" marR="0" lvl="3" indent="-233138" algn="l" defTabSz="932550" rtl="0" eaLnBrk="1" fontAlgn="auto" latinLnBrk="0" hangingPunct="1">
              <a:lnSpc>
                <a:spcPct val="90000"/>
              </a:lnSpc>
              <a:spcBef>
                <a:spcPts val="510"/>
              </a:spcBef>
              <a:spcAft>
                <a:spcPts val="306"/>
              </a:spcAft>
              <a:buClrTx/>
              <a:buSzTx/>
              <a:buFont typeface="Arial" panose="020B0604020202020204" pitchFamily="34" charset="0"/>
              <a:buChar char="•"/>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98238" marR="0" lvl="4" indent="-233138" algn="l" defTabSz="932550" rtl="0" eaLnBrk="1" fontAlgn="auto" latinLnBrk="0" hangingPunct="1">
              <a:lnSpc>
                <a:spcPct val="90000"/>
              </a:lnSpc>
              <a:spcBef>
                <a:spcPts val="510"/>
              </a:spcBef>
              <a:spcAft>
                <a:spcPts val="306"/>
              </a:spcAft>
              <a:buClrTx/>
              <a:buSzTx/>
              <a:buFont typeface="Courier New" panose="02070309020205020404" pitchFamily="49" charset="0"/>
              <a:buChar char="o"/>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234613008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2278992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938">
                <a:solidFill>
                  <a:srgbClr val="3F3F3F"/>
                </a:solidFill>
              </a:defRPr>
            </a:lvl1pPr>
            <a:lvl2pPr>
              <a:defRPr sz="1632">
                <a:solidFill>
                  <a:srgbClr val="3F3F3F"/>
                </a:solidFill>
              </a:defRPr>
            </a:lvl2pPr>
            <a:lvl3pPr>
              <a:lnSpc>
                <a:spcPct val="100000"/>
              </a:lnSpc>
              <a:defRPr sz="1530">
                <a:solidFill>
                  <a:srgbClr val="3F3F3F"/>
                </a:solidFill>
              </a:defRPr>
            </a:lvl3pPr>
            <a:lvl4pPr>
              <a:defRPr sz="1530">
                <a:solidFill>
                  <a:srgbClr val="3F3F3F"/>
                </a:solidFill>
              </a:defRPr>
            </a:lvl4pPr>
            <a:lvl5pPr>
              <a:defRPr sz="153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1BE62DDC-A436-4067-8CF5-500F9D1E44C5}" type="datetime1">
              <a:rPr lang="en-US" sz="1836" kern="0" smtClean="0"/>
              <a:pPr defTabSz="932597">
                <a:defRPr/>
              </a:pPr>
              <a:t>1/9/2024</a:t>
            </a:fld>
            <a:endParaRPr lang="en-US" sz="1836" kern="0" dirty="0"/>
          </a:p>
        </p:txBody>
      </p:sp>
      <p:sp>
        <p:nvSpPr>
          <p:cNvPr id="13"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01971761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F5730584-F5E1-4F98-B3CF-558E22B0F9F1}" type="datetime1">
              <a:rPr lang="en-US" sz="1836" kern="0" smtClean="0"/>
              <a:pPr defTabSz="932597">
                <a:defRPr/>
              </a:pPr>
              <a:t>1/9/2024</a:t>
            </a:fld>
            <a:endParaRPr lang="en-US" sz="1836" kern="0" dirty="0"/>
          </a:p>
        </p:txBody>
      </p:sp>
      <p:sp>
        <p:nvSpPr>
          <p:cNvPr id="12"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7164740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defTabSz="932597">
              <a:defRPr/>
            </a:pPr>
            <a:fld id="{D3E7A8D3-CCA4-42F5-B91A-0DA8F99CB4D1}" type="datetime1">
              <a:rPr lang="en-US" sz="1836" kern="0" smtClean="0"/>
              <a:pPr defTabSz="932597">
                <a:defRPr/>
              </a:pPr>
              <a:t>1/9/2024</a:t>
            </a:fld>
            <a:endParaRPr lang="en-US" sz="1836"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32597">
              <a:defRPr/>
            </a:pPr>
            <a:fld id="{74A398B2-5A34-1A4A-811E-F4027282568C}" type="slidenum">
              <a:rPr lang="en-US" sz="1836" kern="0" smtClean="0"/>
              <a:pPr defTabSz="932597">
                <a:defRPr/>
              </a:pPr>
              <a:t>‹#›</a:t>
            </a:fld>
            <a:endParaRPr lang="en-US" sz="1836" kern="0"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938">
                <a:solidFill>
                  <a:srgbClr val="3F3F3F"/>
                </a:solidFill>
              </a:defRPr>
            </a:lvl1pPr>
            <a:lvl2pPr>
              <a:defRPr sz="1632">
                <a:solidFill>
                  <a:srgbClr val="3F3F3F"/>
                </a:solidFill>
              </a:defRPr>
            </a:lvl2pPr>
            <a:lvl3pPr>
              <a:defRPr sz="1530">
                <a:solidFill>
                  <a:srgbClr val="3F3F3F"/>
                </a:solidFill>
              </a:defRPr>
            </a:lvl3pPr>
            <a:lvl4pPr>
              <a:defRPr sz="1530">
                <a:solidFill>
                  <a:srgbClr val="3F3F3F"/>
                </a:solidFill>
              </a:defRPr>
            </a:lvl4pPr>
            <a:lvl5pPr>
              <a:defRPr sz="153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7950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defTabSz="932597">
              <a:defRPr/>
            </a:pPr>
            <a:fld id="{6E2906D3-A5C3-4D32-8A69-CC2FA2100389}" type="datetime1">
              <a:rPr lang="en-US" sz="1836" kern="0" smtClean="0"/>
              <a:pPr defTabSz="932597">
                <a:defRPr/>
              </a:pPr>
              <a:t>1/9/2024</a:t>
            </a:fld>
            <a:endParaRPr lang="en-US" sz="1836"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32597">
              <a:defRPr/>
            </a:pPr>
            <a:fld id="{74A398B2-5A34-1A4A-811E-F4027282568C}" type="slidenum">
              <a:rPr lang="en-US" sz="1836" kern="0" smtClean="0"/>
              <a:pPr defTabSz="932597">
                <a:defRPr/>
              </a:pPr>
              <a:t>‹#›</a:t>
            </a:fld>
            <a:endParaRPr lang="en-US" sz="1836" kern="0"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61948981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4E37D975-1845-4A65-97E6-A80E52531A9A}" type="datetime1">
              <a:rPr lang="en-US" sz="1836" kern="0" smtClean="0"/>
              <a:pPr defTabSz="932597">
                <a:defRPr/>
              </a:pPr>
              <a:t>1/9/2024</a:t>
            </a:fld>
            <a:endParaRPr lang="en-US" sz="1836" kern="0" dirty="0"/>
          </a:p>
        </p:txBody>
      </p:sp>
      <p:sp>
        <p:nvSpPr>
          <p:cNvPr id="10" name="Slide Number Placeholder 3"/>
          <p:cNvSpPr txBox="1">
            <a:spLocks/>
          </p:cNvSpPr>
          <p:nvPr userDrawn="1"/>
        </p:nvSpPr>
        <p:spPr>
          <a:xfrm>
            <a:off x="4767316" y="6480492"/>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5766880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136282697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32442584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36" tIns="45718">
            <a:normAutofit/>
          </a:bodyPr>
          <a:lstStyle>
            <a:lvl1pPr marL="0" indent="0">
              <a:spcBef>
                <a:spcPts val="612"/>
              </a:spcBef>
              <a:buFontTx/>
              <a:buNone/>
              <a:tabLst>
                <a:tab pos="642748" algn="l"/>
              </a:tabLst>
              <a:defRPr sz="2448" baseline="0">
                <a:solidFill>
                  <a:srgbClr val="3F3F3F"/>
                </a:solidFill>
                <a:latin typeface="+mn-lt"/>
                <a:cs typeface="Segoe Pro Light"/>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70" tIns="45718" rIns="182870" bIns="45718" rtlCol="0" anchor="ctr"/>
          <a:lstStyle>
            <a:lvl1pPr algn="l">
              <a:defRPr sz="816">
                <a:solidFill>
                  <a:schemeClr val="bg1"/>
                </a:solidFill>
                <a:latin typeface="+mn-lt"/>
                <a:cs typeface="Segoe Pro Light"/>
              </a:defRPr>
            </a:lvl1pPr>
          </a:lstStyle>
          <a:p>
            <a:pPr defTabSz="932597">
              <a:defRPr/>
            </a:pPr>
            <a:fld id="{85D75B13-7E80-42FD-9382-5489AD605469}" type="datetime1">
              <a:rPr lang="en-US" kern="0" smtClean="0"/>
              <a:pPr defTabSz="932597">
                <a:defRPr/>
              </a:pPr>
              <a:t>1/9/2024</a:t>
            </a:fld>
            <a:endParaRPr lang="en-US" kern="0" dirty="0"/>
          </a:p>
        </p:txBody>
      </p:sp>
      <p:sp>
        <p:nvSpPr>
          <p:cNvPr id="8"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8604179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36" tIns="45718">
            <a:normAutofit/>
          </a:bodyPr>
          <a:lstStyle>
            <a:lvl1pPr marL="0" indent="0">
              <a:spcBef>
                <a:spcPts val="612"/>
              </a:spcBef>
              <a:buFontTx/>
              <a:buNone/>
              <a:tabLst>
                <a:tab pos="642748" algn="l"/>
              </a:tabLst>
              <a:defRPr sz="2448" baseline="0">
                <a:solidFill>
                  <a:srgbClr val="3F3F3F"/>
                </a:solidFill>
                <a:latin typeface="+mn-lt"/>
                <a:cs typeface="Segoe Pro Light"/>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70" tIns="45718" rIns="182870" bIns="45718" rtlCol="0" anchor="ctr"/>
          <a:lstStyle>
            <a:lvl1pPr algn="l">
              <a:defRPr sz="816">
                <a:solidFill>
                  <a:schemeClr val="bg1"/>
                </a:solidFill>
                <a:latin typeface="+mn-lt"/>
                <a:cs typeface="Segoe Pro Light"/>
              </a:defRPr>
            </a:lvl1pPr>
          </a:lstStyle>
          <a:p>
            <a:pPr defTabSz="932597">
              <a:defRPr/>
            </a:pPr>
            <a:fld id="{BF96B9E8-AEF0-4371-A5F1-945648794BFB}" type="datetime1">
              <a:rPr lang="en-US" kern="0" smtClean="0"/>
              <a:pPr defTabSz="932597">
                <a:defRPr/>
              </a:pPr>
              <a:t>1/9/2024</a:t>
            </a:fld>
            <a:endParaRPr lang="en-US" kern="0" dirty="0"/>
          </a:p>
        </p:txBody>
      </p:sp>
      <p:sp>
        <p:nvSpPr>
          <p:cNvPr id="9"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119279745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01204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4"/>
            <a:ext cx="1865471" cy="514579"/>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34027219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36" tIns="91436">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24501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53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27807244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36" tIns="45718">
            <a:normAutofit/>
          </a:bodyPr>
          <a:lstStyle>
            <a:lvl1pPr marL="0" indent="0">
              <a:spcBef>
                <a:spcPts val="612"/>
              </a:spcBef>
              <a:buFontTx/>
              <a:buNone/>
              <a:tabLst>
                <a:tab pos="642748" algn="l"/>
              </a:tabLst>
              <a:defRPr sz="1938"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95799055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7" y="2953250"/>
            <a:ext cx="3637896" cy="859744"/>
          </a:xfrm>
          <a:prstGeom prst="rect">
            <a:avLst/>
          </a:prstGeom>
        </p:spPr>
      </p:pic>
    </p:spTree>
    <p:extLst>
      <p:ext uri="{BB962C8B-B14F-4D97-AF65-F5344CB8AC3E}">
        <p14:creationId xmlns:p14="http://schemas.microsoft.com/office/powerpoint/2010/main" val="24404694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2"/>
          </a:xfrm>
          <a:prstGeom prst="rect">
            <a:avLst/>
          </a:prstGeom>
        </p:spPr>
        <p:txBody>
          <a:bodyPr vert="horz" lIns="93256" tIns="46628" rIns="93256" bIns="4662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2346"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Conditions and Terms of Use</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53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Microsoft Confidential</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endPar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endParaRP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2346"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Copyright and Trademarks </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53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 2014 Microsoft Corporation. All rights reserved.</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4956" marR="0" lvl="0" indent="6476" algn="ctr"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For more information, see </a:t>
            </a:r>
            <a:r>
              <a:rPr kumimoji="0" lang="en-US" sz="1938"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Use of Microsoft Copyrighted Content </a:t>
            </a: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at</a:t>
            </a:r>
            <a:b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br>
            <a:r>
              <a:rPr kumimoji="0" lang="en-US" sz="1938"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38"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3007720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7682324-BD97-4826-83C7-E3F3F2F9DEF5}"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40013050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wo Parts">
    <p:bg>
      <p:bgPr>
        <a:solidFill>
          <a:schemeClr val="accent2"/>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903" y="1237618"/>
            <a:ext cx="6219451" cy="870430"/>
          </a:xfrm>
          <a:prstGeom prst="rect">
            <a:avLst/>
          </a:prstGeom>
        </p:spPr>
        <p:txBody>
          <a:bodyPr lIns="182880" tIns="182880" bIns="182880" anchor="ctr"/>
          <a:lstStyle>
            <a:lvl1pPr marL="0" indent="0">
              <a:buNone/>
              <a:defRPr sz="3399" b="0">
                <a:solidFill>
                  <a:schemeClr val="bg1"/>
                </a:solidFill>
                <a:latin typeface="Segoe UI"/>
                <a:cs typeface="Segoe UI"/>
              </a:defRPr>
            </a:lvl1pPr>
            <a:lvl2pPr marL="621627" indent="0">
              <a:buNone/>
              <a:defRPr sz="2719" b="1"/>
            </a:lvl2pPr>
            <a:lvl3pPr marL="1243254" indent="0">
              <a:buNone/>
              <a:defRPr sz="2448" b="1"/>
            </a:lvl3pPr>
            <a:lvl4pPr marL="1864881" indent="0">
              <a:buNone/>
              <a:defRPr sz="2175" b="1"/>
            </a:lvl4pPr>
            <a:lvl5pPr marL="2486507" indent="0">
              <a:buNone/>
              <a:defRPr sz="2175" b="1"/>
            </a:lvl5pPr>
            <a:lvl6pPr marL="3108134" indent="0">
              <a:buNone/>
              <a:defRPr sz="2175" b="1"/>
            </a:lvl6pPr>
            <a:lvl7pPr marL="3729762" indent="0">
              <a:buNone/>
              <a:defRPr sz="2175" b="1"/>
            </a:lvl7pPr>
            <a:lvl8pPr marL="4351388" indent="0">
              <a:buNone/>
              <a:defRPr sz="2175" b="1"/>
            </a:lvl8pPr>
            <a:lvl9pPr marL="4973015" indent="0">
              <a:buNone/>
              <a:defRPr sz="2175" b="1"/>
            </a:lvl9pPr>
          </a:lstStyle>
          <a:p>
            <a:pPr lvl="0"/>
            <a:r>
              <a:rPr lang="en-US"/>
              <a:t>Edit Master text styles</a:t>
            </a:r>
          </a:p>
        </p:txBody>
      </p:sp>
      <p:sp>
        <p:nvSpPr>
          <p:cNvPr id="32" name="Text Placeholder 2"/>
          <p:cNvSpPr>
            <a:spLocks noGrp="1"/>
          </p:cNvSpPr>
          <p:nvPr>
            <p:ph type="body" idx="12"/>
          </p:nvPr>
        </p:nvSpPr>
        <p:spPr>
          <a:xfrm>
            <a:off x="6217025" y="1236019"/>
            <a:ext cx="6219451" cy="870430"/>
          </a:xfrm>
          <a:prstGeom prst="rect">
            <a:avLst/>
          </a:prstGeom>
        </p:spPr>
        <p:txBody>
          <a:bodyPr lIns="182880" tIns="182880" bIns="182880" anchor="ctr"/>
          <a:lstStyle>
            <a:lvl1pPr marL="0" indent="0">
              <a:buNone/>
              <a:defRPr sz="3399" b="0">
                <a:solidFill>
                  <a:schemeClr val="bg1"/>
                </a:solidFill>
                <a:latin typeface="Segoe UI"/>
                <a:cs typeface="Segoe UI"/>
              </a:defRPr>
            </a:lvl1pPr>
            <a:lvl2pPr marL="621627" indent="0">
              <a:buNone/>
              <a:defRPr sz="2719" b="1"/>
            </a:lvl2pPr>
            <a:lvl3pPr marL="1243254" indent="0">
              <a:buNone/>
              <a:defRPr sz="2448" b="1"/>
            </a:lvl3pPr>
            <a:lvl4pPr marL="1864881" indent="0">
              <a:buNone/>
              <a:defRPr sz="2175" b="1"/>
            </a:lvl4pPr>
            <a:lvl5pPr marL="2486507" indent="0">
              <a:buNone/>
              <a:defRPr sz="2175" b="1"/>
            </a:lvl5pPr>
            <a:lvl6pPr marL="3108134" indent="0">
              <a:buNone/>
              <a:defRPr sz="2175" b="1"/>
            </a:lvl6pPr>
            <a:lvl7pPr marL="3729762" indent="0">
              <a:buNone/>
              <a:defRPr sz="2175" b="1"/>
            </a:lvl7pPr>
            <a:lvl8pPr marL="4351388" indent="0">
              <a:buNone/>
              <a:defRPr sz="2175" b="1"/>
            </a:lvl8pPr>
            <a:lvl9pPr marL="4973015" indent="0">
              <a:buNone/>
              <a:defRPr sz="2175" b="1"/>
            </a:lvl9pPr>
          </a:lstStyle>
          <a:p>
            <a:pPr lvl="0"/>
            <a:r>
              <a:rPr lang="en-US"/>
              <a:t>Edit Master text styles</a:t>
            </a:r>
          </a:p>
        </p:txBody>
      </p:sp>
      <p:sp>
        <p:nvSpPr>
          <p:cNvPr id="34" name="Content Placeholder 2"/>
          <p:cNvSpPr>
            <a:spLocks noGrp="1"/>
          </p:cNvSpPr>
          <p:nvPr>
            <p:ph idx="1" hasCustomPrompt="1"/>
          </p:nvPr>
        </p:nvSpPr>
        <p:spPr>
          <a:xfrm>
            <a:off x="0" y="2113927"/>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59" indent="-466221">
              <a:spcBef>
                <a:spcPts val="1360"/>
              </a:spcBef>
              <a:buFont typeface="Arial" panose="020B0604020202020204" pitchFamily="34" charset="0"/>
              <a:buChar char="•"/>
              <a:defRPr sz="3264">
                <a:solidFill>
                  <a:schemeClr val="bg1"/>
                </a:solidFill>
                <a:latin typeface="Segoe UI Light"/>
                <a:cs typeface="Segoe UI Light"/>
              </a:defRPr>
            </a:lvl2pPr>
            <a:lvl3pPr marL="1243254">
              <a:spcBef>
                <a:spcPts val="1360"/>
              </a:spcBef>
              <a:buFont typeface="Arial"/>
              <a:buChar char="•"/>
              <a:defRPr sz="2991">
                <a:solidFill>
                  <a:schemeClr val="bg1"/>
                </a:solidFill>
                <a:latin typeface="Segoe UI Light"/>
                <a:cs typeface="Segoe UI Light"/>
              </a:defRPr>
            </a:lvl3pPr>
            <a:lvl4pPr marL="1740555">
              <a:spcBef>
                <a:spcPts val="1360"/>
              </a:spcBef>
              <a:buFont typeface="Arial"/>
              <a:buChar char="•"/>
              <a:defRPr sz="2719" baseline="0">
                <a:solidFill>
                  <a:schemeClr val="bg1"/>
                </a:solidFill>
                <a:latin typeface="Segoe UI Light"/>
                <a:cs typeface="Segoe UI Light"/>
              </a:defRPr>
            </a:lvl4pPr>
            <a:lvl5pPr marL="1989206" indent="248652">
              <a:spcBef>
                <a:spcPts val="1360"/>
              </a:spcBef>
              <a:buFont typeface="Arial"/>
              <a:buChar char="•"/>
              <a:tabLst>
                <a:tab pos="2177854"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218237" y="2106450"/>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59" indent="-466221">
              <a:spcBef>
                <a:spcPts val="1360"/>
              </a:spcBef>
              <a:buFont typeface="Arial" panose="020B0604020202020204" pitchFamily="34" charset="0"/>
              <a:buChar char="•"/>
              <a:defRPr sz="3264">
                <a:solidFill>
                  <a:schemeClr val="bg1"/>
                </a:solidFill>
                <a:latin typeface="Segoe UI Light"/>
                <a:cs typeface="Segoe UI Light"/>
              </a:defRPr>
            </a:lvl2pPr>
            <a:lvl3pPr marL="1243254">
              <a:spcBef>
                <a:spcPts val="1360"/>
              </a:spcBef>
              <a:buFont typeface="Arial"/>
              <a:buChar char="•"/>
              <a:defRPr sz="2991">
                <a:solidFill>
                  <a:schemeClr val="bg1"/>
                </a:solidFill>
                <a:latin typeface="Segoe UI Light"/>
                <a:cs typeface="Segoe UI Light"/>
              </a:defRPr>
            </a:lvl3pPr>
            <a:lvl4pPr marL="1740555">
              <a:spcBef>
                <a:spcPts val="1360"/>
              </a:spcBef>
              <a:buFont typeface="Arial"/>
              <a:buChar char="•"/>
              <a:defRPr sz="2719" baseline="0">
                <a:solidFill>
                  <a:schemeClr val="bg1"/>
                </a:solidFill>
                <a:latin typeface="Segoe UI Light"/>
                <a:cs typeface="Segoe UI Light"/>
              </a:defRPr>
            </a:lvl4pPr>
            <a:lvl5pPr marL="1989206" indent="248652">
              <a:spcBef>
                <a:spcPts val="1360"/>
              </a:spcBef>
              <a:buFont typeface="Arial"/>
              <a:buChar char="•"/>
              <a:tabLst>
                <a:tab pos="2177854"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2" name="Title 1"/>
          <p:cNvSpPr>
            <a:spLocks noGrp="1" noChangeAspect="1"/>
          </p:cNvSpPr>
          <p:nvPr>
            <p:ph type="title"/>
          </p:nvPr>
        </p:nvSpPr>
        <p:spPr>
          <a:xfrm>
            <a:off x="141809" y="-2"/>
            <a:ext cx="12294666" cy="1236019"/>
          </a:xfrm>
          <a:prstGeom prst="rect">
            <a:avLst/>
          </a:prstGeom>
        </p:spPr>
        <p:txBody>
          <a:bodyPr lIns="91440" tIns="91440" bIns="91440" anchor="ctr"/>
          <a:lstStyle>
            <a:lvl1pPr algn="l">
              <a:defRPr sz="5439">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93353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3415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420523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83" y="1476638"/>
            <a:ext cx="10450655" cy="1553826"/>
          </a:xfrm>
        </p:spPr>
        <p:txBody>
          <a:bodyPr>
            <a:noAutofit/>
          </a:bodyPr>
          <a:lstStyle>
            <a:lvl1pPr>
              <a:lnSpc>
                <a:spcPct val="90000"/>
              </a:lnSpc>
              <a:defRPr sz="5507"/>
            </a:lvl1pPr>
          </a:lstStyle>
          <a:p>
            <a:r>
              <a:rPr lang="en-US"/>
              <a:t>Click to edit Master title style</a:t>
            </a:r>
            <a:endParaRPr lang="en-US" dirty="0"/>
          </a:p>
        </p:txBody>
      </p:sp>
      <p:sp>
        <p:nvSpPr>
          <p:cNvPr id="3" name="Subtitle 2"/>
          <p:cNvSpPr>
            <a:spLocks noGrp="1"/>
          </p:cNvSpPr>
          <p:nvPr>
            <p:ph type="subTitle" idx="1"/>
          </p:nvPr>
        </p:nvSpPr>
        <p:spPr>
          <a:xfrm>
            <a:off x="989671" y="3215539"/>
            <a:ext cx="10450657" cy="452021"/>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696484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661" y="1476622"/>
            <a:ext cx="9512818" cy="1553823"/>
          </a:xfrm>
        </p:spPr>
        <p:txBody>
          <a:bodyPr anchor="ctr" anchorCtr="0">
            <a:noAutofit/>
          </a:bodyPr>
          <a:lstStyle>
            <a:lvl1pPr>
              <a:lnSpc>
                <a:spcPct val="90000"/>
              </a:lnSpc>
              <a:defRPr sz="5507"/>
            </a:lvl1pPr>
          </a:lstStyle>
          <a:p>
            <a:r>
              <a:rPr lang="en-US"/>
              <a:t>Click to edit Master title style</a:t>
            </a:r>
            <a:endParaRPr lang="en-US" dirty="0"/>
          </a:p>
        </p:txBody>
      </p:sp>
      <p:sp>
        <p:nvSpPr>
          <p:cNvPr id="3" name="Subtitle 2"/>
          <p:cNvSpPr>
            <a:spLocks noGrp="1"/>
          </p:cNvSpPr>
          <p:nvPr>
            <p:ph type="subTitle" idx="1"/>
          </p:nvPr>
        </p:nvSpPr>
        <p:spPr>
          <a:xfrm>
            <a:off x="529672" y="3215539"/>
            <a:ext cx="9512820" cy="395518"/>
          </a:xfrm>
        </p:spPr>
        <p:txBody>
          <a:bodyPr>
            <a:spAutoFit/>
          </a:bodyPr>
          <a:lstStyle>
            <a:lvl1pPr marL="0" indent="0" algn="l">
              <a:lnSpc>
                <a:spcPct val="90000"/>
              </a:lnSpc>
              <a:spcBef>
                <a:spcPts val="0"/>
              </a:spcBef>
              <a:buNone/>
              <a:defRPr sz="2856">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29660" y="233151"/>
            <a:ext cx="11375535" cy="1017048"/>
          </a:xfrm>
        </p:spPr>
        <p:txBody>
          <a:bodyPr anchor="t" anchorCtr="0">
            <a:spAutoFit/>
            <a:scene3d>
              <a:camera prst="orthographicFront"/>
              <a:lightRig rig="balanced" dir="t"/>
            </a:scene3d>
            <a:sp3d extrusionH="88900" prstMaterial="matte">
              <a:bevelT w="38100" h="38100"/>
              <a:contourClr>
                <a:schemeClr val="tx2"/>
              </a:contourClr>
            </a:sp3d>
          </a:bodyPr>
          <a:lstStyle>
            <a:lvl1pPr marL="0" indent="0" algn="l">
              <a:buFont typeface="Arial" pitchFamily="34" charset="0"/>
              <a:buNone/>
              <a:defRPr kumimoji="0" lang="en-US" sz="7343" b="1" i="0" u="none" strike="noStrike" kern="1200" cap="none" spc="-510" normalizeH="0" baseline="0" noProof="0" dirty="0" smtClean="0">
                <a:ln w="11430"/>
                <a:gradFill>
                  <a:gsLst>
                    <a:gs pos="0">
                      <a:schemeClr val="tx1"/>
                    </a:gs>
                    <a:gs pos="88000">
                      <a:schemeClr val="tx1"/>
                    </a:gs>
                  </a:gsLst>
                  <a:lin ang="5400000"/>
                </a:gradFill>
                <a:effectLst>
                  <a:outerShdw blurRad="50800" dist="38100" dir="5400000" algn="ctr" rotWithShape="0">
                    <a:srgbClr val="000000">
                      <a:alpha val="40000"/>
                    </a:srgbClr>
                  </a:outerShdw>
                </a:effectLst>
                <a:uLnTx/>
                <a:uFillTx/>
                <a:latin typeface="+mj-lt"/>
                <a:ea typeface="+mn-ea"/>
                <a:cs typeface="+mn-cs"/>
              </a:defRPr>
            </a:lvl1pPr>
          </a:lstStyle>
          <a:p>
            <a:pPr lvl="0"/>
            <a:r>
              <a:rPr lang="en-US" dirty="0"/>
              <a:t>click to…</a:t>
            </a:r>
          </a:p>
        </p:txBody>
      </p:sp>
    </p:spTree>
    <p:extLst>
      <p:ext uri="{BB962C8B-B14F-4D97-AF65-F5344CB8AC3E}">
        <p14:creationId xmlns:p14="http://schemas.microsoft.com/office/powerpoint/2010/main" val="25906328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66"/>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0403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9498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61" y="1476622"/>
            <a:ext cx="11375536" cy="204037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1719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660" y="1476630"/>
            <a:ext cx="5597872" cy="1776694"/>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30"/>
            <a:ext cx="5597872" cy="1776694"/>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9758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29660" y="1439669"/>
            <a:ext cx="5597872" cy="353142"/>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9" y="2176082"/>
            <a:ext cx="5596413"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439669"/>
            <a:ext cx="5597872" cy="353142"/>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176083"/>
            <a:ext cx="5597872"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456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15143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4901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6848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100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8F57B"/>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93"/>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929169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2333655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115757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2291618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4212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1165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360057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622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216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1705288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635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5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99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7983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22817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algn="ctr" defTabSz="1110067" fontAlgn="base">
              <a:lnSpc>
                <a:spcPct val="90000"/>
              </a:lnSpc>
              <a:spcBef>
                <a:spcPct val="0"/>
              </a:spcBef>
              <a:spcAft>
                <a:spcPct val="0"/>
              </a:spcAft>
            </a:pPr>
            <a:endParaRPr lang="en-US" sz="2856"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930943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1766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70394"/>
          </a:xfrm>
          <a:prstGeom prst="rect">
            <a:avLst/>
          </a:prstGeo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41" y="295278"/>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1110457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34632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190085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16746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9060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59366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48436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386596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705825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29179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7395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16596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706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8124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2250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27578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3943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1914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00928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9524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54581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3055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243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61311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4070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24575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28749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299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55910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8744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17254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028164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73763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70036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69939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7728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29" y="14165"/>
            <a:ext cx="1550549" cy="572046"/>
          </a:xfrm>
          <a:prstGeom prst="rect">
            <a:avLst/>
          </a:prstGeom>
        </p:spPr>
      </p:pic>
    </p:spTree>
    <p:extLst>
      <p:ext uri="{BB962C8B-B14F-4D97-AF65-F5344CB8AC3E}">
        <p14:creationId xmlns:p14="http://schemas.microsoft.com/office/powerpoint/2010/main" val="2122196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16">
              <a:lnSpc>
                <a:spcPct val="90000"/>
              </a:lnSpc>
              <a:spcAft>
                <a:spcPts val="816"/>
              </a:spcAft>
            </a:pPr>
            <a:r>
              <a:rPr lang="en-US" sz="136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a:lnSpc>
                <a:spcPct val="90000"/>
              </a:lnSpc>
              <a:spcAft>
                <a:spcPts val="816"/>
              </a:spcAft>
            </a:pPr>
            <a:r>
              <a:rPr lang="en-US" sz="136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a:lnSpc>
                <a:spcPct val="90000"/>
              </a:lnSpc>
              <a:spcAft>
                <a:spcPts val="816"/>
              </a:spcAft>
            </a:pPr>
            <a:r>
              <a:rPr lang="en-US" sz="1360" dirty="0">
                <a:solidFill>
                  <a:srgbClr val="000000">
                    <a:alpha val="87000"/>
                  </a:srgbClr>
                </a:solidFill>
              </a:rPr>
              <a:t>For more information, see Use of Microsoft Copyrighted Content at</a:t>
            </a:r>
          </a:p>
          <a:p>
            <a:pPr algn="ctr" defTabSz="621716">
              <a:lnSpc>
                <a:spcPct val="90000"/>
              </a:lnSpc>
              <a:spcAft>
                <a:spcPts val="816"/>
              </a:spcAft>
            </a:pPr>
            <a:r>
              <a:rPr lang="en-US" sz="1360" dirty="0">
                <a:solidFill>
                  <a:srgbClr val="000000">
                    <a:alpha val="87000"/>
                  </a:srgbClr>
                </a:solidFill>
                <a:hlinkClick r:id="rId2"/>
              </a:rPr>
              <a:t>http://www.microsoft.com/about/legal/permissions/</a:t>
            </a:r>
            <a:endParaRPr lang="en-US" sz="1360" dirty="0">
              <a:solidFill>
                <a:srgbClr val="000000">
                  <a:alpha val="87000"/>
                </a:srgbClr>
              </a:solidFill>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Conditions and Terms of Use</a:t>
            </a:r>
            <a:endParaRPr lang="en-US" sz="1496" dirty="0">
              <a:solidFill>
                <a:srgbClr val="000000"/>
              </a:solidFill>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16">
              <a:spcAft>
                <a:spcPts val="816"/>
              </a:spcAft>
            </a:pPr>
            <a:r>
              <a:rPr lang="en-US" sz="136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a:spcAft>
                <a:spcPts val="816"/>
              </a:spcAft>
            </a:pPr>
            <a:r>
              <a:rPr lang="en-US" sz="136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a:spcAft>
                <a:spcPts val="816"/>
              </a:spcAft>
            </a:pPr>
            <a:r>
              <a:rPr lang="en-US" sz="136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a:spcAft>
                <a:spcPts val="816"/>
              </a:spcAft>
            </a:pPr>
            <a:endParaRPr lang="en-US" sz="1360" dirty="0">
              <a:solidFill>
                <a:srgbClr val="000000">
                  <a:alpha val="87000"/>
                </a:srgbClr>
              </a:solidFill>
            </a:endParaRPr>
          </a:p>
        </p:txBody>
      </p:sp>
    </p:spTree>
    <p:extLst>
      <p:ext uri="{BB962C8B-B14F-4D97-AF65-F5344CB8AC3E}">
        <p14:creationId xmlns:p14="http://schemas.microsoft.com/office/powerpoint/2010/main" val="13149716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
        <p:nvSpPr>
          <p:cNvPr id="7" name="Text Placeholder 6"/>
          <p:cNvSpPr>
            <a:spLocks noGrp="1"/>
          </p:cNvSpPr>
          <p:nvPr>
            <p:ph type="body" sz="quarter" idx="13"/>
          </p:nvPr>
        </p:nvSpPr>
        <p:spPr>
          <a:xfrm>
            <a:off x="410404" y="1165754"/>
            <a:ext cx="11398029" cy="5054710"/>
          </a:xfrm>
        </p:spPr>
        <p:txBody>
          <a:bodyPr/>
          <a:lstStyle>
            <a:lvl1pPr>
              <a:lnSpc>
                <a:spcPct val="114000"/>
              </a:lnSpc>
              <a:spcAft>
                <a:spcPts val="306"/>
              </a:spcAft>
              <a:defRPr sz="2040"/>
            </a:lvl1pPr>
            <a:lvl2pPr>
              <a:lnSpc>
                <a:spcPct val="114000"/>
              </a:lnSpc>
              <a:spcAft>
                <a:spcPts val="306"/>
              </a:spcAft>
              <a:buSzPct val="90000"/>
              <a:defRPr sz="1836"/>
            </a:lvl2pPr>
            <a:lvl3pPr>
              <a:lnSpc>
                <a:spcPct val="114000"/>
              </a:lnSpc>
              <a:spcAft>
                <a:spcPts val="306"/>
              </a:spcAft>
              <a:defRPr sz="1632"/>
            </a:lvl3pPr>
            <a:lvl4pPr>
              <a:lnSpc>
                <a:spcPct val="114000"/>
              </a:lnSpc>
              <a:spcAft>
                <a:spcPts val="306"/>
              </a:spcAft>
              <a:defRPr sz="1632"/>
            </a:lvl4pPr>
            <a:lvl5pPr>
              <a:lnSpc>
                <a:spcPct val="114000"/>
              </a:lnSpc>
              <a:spcAft>
                <a:spcPts val="306"/>
              </a:spcAft>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06597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7"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1738090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4014050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3717213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172385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39473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0.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2.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theme" Target="../theme/theme5.xml"/><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6.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theme" Target="../theme/theme7.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287" r:id="rId9"/>
    <p:sldLayoutId id="2147484102" r:id="rId10"/>
    <p:sldLayoutId id="2147484098" r:id="rId11"/>
    <p:sldLayoutId id="2147484086" r:id="rId12"/>
    <p:sldLayoutId id="2147484100" r:id="rId13"/>
    <p:sldLayoutId id="2147484089" r:id="rId14"/>
    <p:sldLayoutId id="2147484092" r:id="rId15"/>
    <p:sldLayoutId id="2147484190" r:id="rId16"/>
    <p:sldLayoutId id="2147484195" r:id="rId17"/>
    <p:sldLayoutId id="2147484209" r:id="rId18"/>
    <p:sldLayoutId id="2147484196" r:id="rId19"/>
    <p:sldLayoutId id="2147484208" r:id="rId20"/>
    <p:sldLayoutId id="2147484192" r:id="rId21"/>
    <p:sldLayoutId id="2147484189" r:id="rId22"/>
    <p:sldLayoutId id="2147484194" r:id="rId23"/>
    <p:sldLayoutId id="2147484127" r:id="rId24"/>
    <p:sldLayoutId id="2147484093" r:id="rId25"/>
    <p:sldLayoutId id="2147484129" r:id="rId26"/>
    <p:sldLayoutId id="2147484207" r:id="rId27"/>
    <p:sldLayoutId id="2147484203" r:id="rId28"/>
    <p:sldLayoutId id="2147484217"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66"/>
            <a:ext cx="11375536" cy="679653"/>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955350"/>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ransition>
    <p:fade/>
  </p:transition>
  <p:hf sldNum="0" hdr="0" ftr="0" dt="0"/>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FontTx/>
        <a:buBlip>
          <a:blip r:embed="rId15"/>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FontTx/>
        <a:buBlip>
          <a:blip r:embed="rId15"/>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FontTx/>
        <a:buBlip>
          <a:blip r:embed="rId15"/>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FontTx/>
        <a:buBlip>
          <a:blip r:embed="rId15"/>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345089"/>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35300383"/>
      </p:ext>
    </p:extLst>
  </p:cSld>
  <p:clrMap bg1="dk1" tx1="lt1" bg2="dk2" tx2="lt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 id="2147484273" r:id="rId16"/>
    <p:sldLayoutId id="2147484274" r:id="rId17"/>
    <p:sldLayoutId id="2147484275" r:id="rId18"/>
    <p:sldLayoutId id="2147484276" r:id="rId19"/>
    <p:sldLayoutId id="2147484277" r:id="rId20"/>
    <p:sldLayoutId id="2147484278" r:id="rId21"/>
    <p:sldLayoutId id="2147484279" r:id="rId22"/>
    <p:sldLayoutId id="2147484280" r:id="rId23"/>
    <p:sldLayoutId id="2147484281" r:id="rId24"/>
    <p:sldLayoutId id="2147484282" r:id="rId25"/>
    <p:sldLayoutId id="2147484283" r:id="rId26"/>
    <p:sldLayoutId id="2147484284"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3818233062"/>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 id="2147484320" r:id="rId32"/>
    <p:sldLayoutId id="2147484321" r:id="rId33"/>
    <p:sldLayoutId id="2147484322" r:id="rId34"/>
    <p:sldLayoutId id="2147484323" r:id="rId35"/>
    <p:sldLayoutId id="2147484324" r:id="rId36"/>
    <p:sldLayoutId id="2147484325" r:id="rId37"/>
    <p:sldLayoutId id="2147484326" r:id="rId38"/>
    <p:sldLayoutId id="2147484327" r:id="rId39"/>
    <p:sldLayoutId id="2147484328" r:id="rId40"/>
    <p:sldLayoutId id="2147484329" r:id="rId41"/>
    <p:sldLayoutId id="2147484331" r:id="rId42"/>
    <p:sldLayoutId id="2147484332" r:id="rId43"/>
    <p:sldLayoutId id="2147484334" r:id="rId44"/>
    <p:sldLayoutId id="2147484335" r:id="rId45"/>
  </p:sldLayoutIdLst>
  <p:hf hdr="0" ftr="0" dt="0"/>
  <p:txStyles>
    <p:titleStyle>
      <a:lvl1pPr algn="l" defTabSz="932597"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9443828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8" r:id="rId17"/>
  </p:sldLayoutIdLst>
  <p:txStyles>
    <p:titleStyle>
      <a:lvl1pPr algn="l" defTabSz="932597" rtl="0" eaLnBrk="1" latinLnBrk="0" hangingPunct="1">
        <a:lnSpc>
          <a:spcPct val="90000"/>
        </a:lnSpc>
        <a:spcBef>
          <a:spcPct val="0"/>
        </a:spcBef>
        <a:buNone/>
        <a:defRPr sz="4488" kern="1200">
          <a:solidFill>
            <a:schemeClr val="tx1"/>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Light" panose="020B0502040204020203" pitchFamily="34" charset="0"/>
          <a:ea typeface="+mn-ea"/>
          <a:cs typeface="Segoe UI Light"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9"/>
            <a:ext cx="10726460" cy="4437963"/>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1"/>
            <a:ext cx="2798207" cy="372394"/>
          </a:xfrm>
          <a:prstGeom prst="rect">
            <a:avLst/>
          </a:prstGeom>
        </p:spPr>
        <p:txBody>
          <a:bodyPr vert="horz" lIns="91436" tIns="45718" rIns="91436" bIns="45718" rtlCol="0" anchor="ctr"/>
          <a:lstStyle>
            <a:lvl1pPr algn="l">
              <a:defRPr sz="1224">
                <a:solidFill>
                  <a:schemeClr val="tx1">
                    <a:tint val="75000"/>
                  </a:schemeClr>
                </a:solidFill>
              </a:defRPr>
            </a:lvl1pPr>
          </a:lstStyle>
          <a:p>
            <a:pPr defTabSz="932597">
              <a:defRPr/>
            </a:pPr>
            <a:fld id="{29FBBBB9-6B33-4163-A4E5-E1F94A1F0FAC}" type="datetime1">
              <a:rPr lang="en-US" kern="0" smtClean="0"/>
              <a:pPr defTabSz="932597">
                <a:defRPr/>
              </a:pPr>
              <a:t>1/9/2024</a:t>
            </a:fld>
            <a:endParaRPr lang="en-US" kern="0" dirty="0"/>
          </a:p>
        </p:txBody>
      </p:sp>
      <p:sp>
        <p:nvSpPr>
          <p:cNvPr id="5" name="Footer Placeholder 4"/>
          <p:cNvSpPr>
            <a:spLocks noGrp="1"/>
          </p:cNvSpPr>
          <p:nvPr>
            <p:ph type="ftr" sz="quarter" idx="3"/>
          </p:nvPr>
        </p:nvSpPr>
        <p:spPr>
          <a:xfrm>
            <a:off x="4119583" y="6482891"/>
            <a:ext cx="4197310" cy="372394"/>
          </a:xfrm>
          <a:prstGeom prst="rect">
            <a:avLst/>
          </a:prstGeom>
        </p:spPr>
        <p:txBody>
          <a:bodyPr vert="horz" lIns="91436" tIns="45718" rIns="91436" bIns="45718" rtlCol="0" anchor="ctr"/>
          <a:lstStyle>
            <a:lvl1pPr algn="ctr">
              <a:defRPr sz="1224">
                <a:solidFill>
                  <a:schemeClr val="tx1">
                    <a:tint val="75000"/>
                  </a:schemeClr>
                </a:solidFill>
              </a:defRPr>
            </a:lvl1pPr>
          </a:lstStyle>
          <a:p>
            <a:pPr defTabSz="932597">
              <a:defRPr/>
            </a:pPr>
            <a:endParaRPr lang="en-US" kern="0" dirty="0"/>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36" tIns="45718" rIns="91436" bIns="45718" rtlCol="0" anchor="ctr"/>
          <a:lstStyle>
            <a:lvl1pPr algn="r">
              <a:defRPr sz="1020">
                <a:solidFill>
                  <a:srgbClr val="898989"/>
                </a:solidFill>
              </a:defRPr>
            </a:lvl1pPr>
          </a:lstStyle>
          <a:p>
            <a:pPr defTabSz="932597"/>
            <a:fld id="{AFFF257A-30C5-4AFB-911B-BE4CEEA1EA82}" type="slidenum">
              <a:rPr lang="en-US" kern="0" smtClean="0"/>
              <a:pPr defTabSz="932597"/>
              <a:t>‹#›</a:t>
            </a:fld>
            <a:endParaRPr lang="en-US" sz="1224" kern="0" dirty="0"/>
          </a:p>
        </p:txBody>
      </p:sp>
    </p:spTree>
    <p:extLst>
      <p:ext uri="{BB962C8B-B14F-4D97-AF65-F5344CB8AC3E}">
        <p14:creationId xmlns:p14="http://schemas.microsoft.com/office/powerpoint/2010/main" val="665367071"/>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Lst>
  <p:hf hdr="0" ftr="0" dt="0"/>
  <p:txStyles>
    <p:titleStyle>
      <a:lvl1pPr algn="l" defTabSz="932550"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38" indent="-233138" algn="l" defTabSz="932550"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13" indent="-233138" algn="l" defTabSz="932550"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687" indent="-233138" algn="l" defTabSz="932550"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1962" indent="-233138" algn="l" defTabSz="932550"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38" indent="-233138" algn="l" defTabSz="932550"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12"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6pPr>
      <a:lvl7pPr marL="3030788"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7063"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3338"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550" rtl="0" eaLnBrk="1" latinLnBrk="0" hangingPunct="1">
        <a:defRPr sz="1938" kern="1200">
          <a:solidFill>
            <a:schemeClr val="tx1"/>
          </a:solidFill>
          <a:latin typeface="+mn-lt"/>
          <a:ea typeface="+mn-ea"/>
          <a:cs typeface="+mn-cs"/>
        </a:defRPr>
      </a:lvl1pPr>
      <a:lvl2pPr marL="466276" algn="l" defTabSz="932550" rtl="0" eaLnBrk="1" latinLnBrk="0" hangingPunct="1">
        <a:defRPr sz="1938" kern="1200">
          <a:solidFill>
            <a:schemeClr val="tx1"/>
          </a:solidFill>
          <a:latin typeface="+mn-lt"/>
          <a:ea typeface="+mn-ea"/>
          <a:cs typeface="+mn-cs"/>
        </a:defRPr>
      </a:lvl2pPr>
      <a:lvl3pPr marL="932550" algn="l" defTabSz="932550" rtl="0" eaLnBrk="1" latinLnBrk="0" hangingPunct="1">
        <a:defRPr sz="1938" kern="1200">
          <a:solidFill>
            <a:schemeClr val="tx1"/>
          </a:solidFill>
          <a:latin typeface="+mn-lt"/>
          <a:ea typeface="+mn-ea"/>
          <a:cs typeface="+mn-cs"/>
        </a:defRPr>
      </a:lvl3pPr>
      <a:lvl4pPr marL="1398825" algn="l" defTabSz="932550" rtl="0" eaLnBrk="1" latinLnBrk="0" hangingPunct="1">
        <a:defRPr sz="1938" kern="1200">
          <a:solidFill>
            <a:schemeClr val="tx1"/>
          </a:solidFill>
          <a:latin typeface="+mn-lt"/>
          <a:ea typeface="+mn-ea"/>
          <a:cs typeface="+mn-cs"/>
        </a:defRPr>
      </a:lvl4pPr>
      <a:lvl5pPr marL="1865100" algn="l" defTabSz="932550" rtl="0" eaLnBrk="1" latinLnBrk="0" hangingPunct="1">
        <a:defRPr sz="1938" kern="1200">
          <a:solidFill>
            <a:schemeClr val="tx1"/>
          </a:solidFill>
          <a:latin typeface="+mn-lt"/>
          <a:ea typeface="+mn-ea"/>
          <a:cs typeface="+mn-cs"/>
        </a:defRPr>
      </a:lvl5pPr>
      <a:lvl6pPr marL="2331375" algn="l" defTabSz="932550" rtl="0" eaLnBrk="1" latinLnBrk="0" hangingPunct="1">
        <a:defRPr sz="1938" kern="1200">
          <a:solidFill>
            <a:schemeClr val="tx1"/>
          </a:solidFill>
          <a:latin typeface="+mn-lt"/>
          <a:ea typeface="+mn-ea"/>
          <a:cs typeface="+mn-cs"/>
        </a:defRPr>
      </a:lvl6pPr>
      <a:lvl7pPr marL="2797649" algn="l" defTabSz="932550" rtl="0" eaLnBrk="1" latinLnBrk="0" hangingPunct="1">
        <a:defRPr sz="1938" kern="1200">
          <a:solidFill>
            <a:schemeClr val="tx1"/>
          </a:solidFill>
          <a:latin typeface="+mn-lt"/>
          <a:ea typeface="+mn-ea"/>
          <a:cs typeface="+mn-cs"/>
        </a:defRPr>
      </a:lvl7pPr>
      <a:lvl8pPr marL="3263925" algn="l" defTabSz="932550" rtl="0" eaLnBrk="1" latinLnBrk="0" hangingPunct="1">
        <a:defRPr sz="1938" kern="1200">
          <a:solidFill>
            <a:schemeClr val="tx1"/>
          </a:solidFill>
          <a:latin typeface="+mn-lt"/>
          <a:ea typeface="+mn-ea"/>
          <a:cs typeface="+mn-cs"/>
        </a:defRPr>
      </a:lvl8pPr>
      <a:lvl9pPr marL="3730201" algn="l" defTabSz="932550" rtl="0" eaLnBrk="1" latinLnBrk="0" hangingPunct="1">
        <a:defRPr sz="1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vert="horz" lIns="93260" tIns="93260" rIns="93260" bIns="93260" rtlCol="0" anchor="ctr" anchorCtr="0">
            <a:noAutofit/>
          </a:bodyPr>
          <a:lstStyle/>
          <a:p>
            <a:r>
              <a:rPr lang="en-US" dirty="0"/>
              <a:t>Micro Frontend</a:t>
            </a:r>
          </a:p>
        </p:txBody>
      </p:sp>
      <p:sp>
        <p:nvSpPr>
          <p:cNvPr id="4" name="Slide Number Placeholder 3"/>
          <p:cNvSpPr>
            <a:spLocks noGrp="1"/>
          </p:cNvSpPr>
          <p:nvPr>
            <p:ph type="sldNum" sz="quarter" idx="4294967295"/>
          </p:nvPr>
        </p:nvSpPr>
        <p:spPr>
          <a:xfrm>
            <a:off x="9534160" y="6482889"/>
            <a:ext cx="2901433" cy="374013"/>
          </a:xfrm>
        </p:spPr>
        <p:txBody>
          <a:bodyPr/>
          <a:lstStyle/>
          <a:p>
            <a:pPr defTabSz="932597">
              <a:defRPr/>
            </a:pPr>
            <a:fld id="{74A398B2-5A34-1A4A-811E-F4027282568C}" type="slidenum">
              <a:rPr lang="en-US">
                <a:solidFill>
                  <a:prstClr val="black">
                    <a:tint val="75000"/>
                  </a:prstClr>
                </a:solidFill>
                <a:latin typeface="Calibri"/>
              </a:rPr>
              <a:pPr defTabSz="932597">
                <a:defRPr/>
              </a:pPr>
              <a:t>1</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816624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979801"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Web Components – Angular Elements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7" name="Picture 6">
            <a:extLst>
              <a:ext uri="{FF2B5EF4-FFF2-40B4-BE49-F238E27FC236}">
                <a16:creationId xmlns:a16="http://schemas.microsoft.com/office/drawing/2014/main" id="{56B7CFD2-CB53-D101-424F-E6995138E90B}"/>
              </a:ext>
            </a:extLst>
          </p:cNvPr>
          <p:cNvPicPr>
            <a:picLocks noChangeAspect="1"/>
          </p:cNvPicPr>
          <p:nvPr/>
        </p:nvPicPr>
        <p:blipFill>
          <a:blip r:embed="rId3"/>
          <a:stretch>
            <a:fillRect/>
          </a:stretch>
        </p:blipFill>
        <p:spPr>
          <a:xfrm>
            <a:off x="2617837" y="1327885"/>
            <a:ext cx="7958696" cy="5497154"/>
          </a:xfrm>
          <a:prstGeom prst="rect">
            <a:avLst/>
          </a:prstGeom>
        </p:spPr>
      </p:pic>
    </p:spTree>
    <p:extLst>
      <p:ext uri="{BB962C8B-B14F-4D97-AF65-F5344CB8AC3E}">
        <p14:creationId xmlns:p14="http://schemas.microsoft.com/office/powerpoint/2010/main" val="69355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979801"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Web Components – Angular Elements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10" name="Text Placeholder 1">
            <a:extLst>
              <a:ext uri="{FF2B5EF4-FFF2-40B4-BE49-F238E27FC236}">
                <a16:creationId xmlns:a16="http://schemas.microsoft.com/office/drawing/2014/main" id="{FEFB49E7-2F60-6278-EFFD-D7B128237BFB}"/>
              </a:ext>
            </a:extLst>
          </p:cNvPr>
          <p:cNvSpPr txBox="1">
            <a:spLocks/>
          </p:cNvSpPr>
          <p:nvPr/>
        </p:nvSpPr>
        <p:spPr>
          <a:xfrm>
            <a:off x="274638" y="1352078"/>
            <a:ext cx="11887199" cy="62278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Build element</a:t>
            </a:r>
          </a:p>
          <a:p>
            <a:pPr marL="457200" indent="-457200">
              <a:buClrTx/>
              <a:buFont typeface="Arial" panose="020B0604020202020204" pitchFamily="34" charset="0"/>
              <a:buChar char="•"/>
            </a:pPr>
            <a:r>
              <a:rPr lang="en-US" dirty="0">
                <a:solidFill>
                  <a:schemeClr val="bg1"/>
                </a:solidFill>
              </a:rPr>
              <a:t>Concatenate all bundle files + </a:t>
            </a:r>
            <a:r>
              <a:rPr lang="en-US" dirty="0" err="1">
                <a:solidFill>
                  <a:schemeClr val="bg1"/>
                </a:solidFill>
              </a:rPr>
              <a:t>css</a:t>
            </a: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Give to our “customers”</a:t>
            </a:r>
          </a:p>
          <a:p>
            <a:pPr marL="457200" indent="-457200">
              <a:buClrTx/>
              <a:buFont typeface="Arial" panose="020B0604020202020204" pitchFamily="34" charset="0"/>
              <a:buChar char="•"/>
            </a:pPr>
            <a:r>
              <a:rPr lang="en-US" dirty="0">
                <a:solidFill>
                  <a:schemeClr val="bg1"/>
                </a:solidFill>
              </a:rPr>
              <a:t>Load .</a:t>
            </a:r>
            <a:r>
              <a:rPr lang="en-US" dirty="0" err="1">
                <a:solidFill>
                  <a:schemeClr val="bg1"/>
                </a:solidFill>
              </a:rPr>
              <a:t>js</a:t>
            </a:r>
            <a:r>
              <a:rPr lang="en-US" dirty="0">
                <a:solidFill>
                  <a:schemeClr val="bg1"/>
                </a:solidFill>
              </a:rPr>
              <a:t> in the index.html</a:t>
            </a:r>
          </a:p>
          <a:p>
            <a:pPr marL="457200" indent="-457200">
              <a:buClrTx/>
              <a:buFont typeface="Arial" panose="020B0604020202020204" pitchFamily="34" charset="0"/>
              <a:buChar char="•"/>
            </a:pPr>
            <a:r>
              <a:rPr lang="en-US" dirty="0">
                <a:solidFill>
                  <a:schemeClr val="bg1"/>
                </a:solidFill>
              </a:rPr>
              <a:t>Use the component’s tag</a:t>
            </a:r>
          </a:p>
          <a:p>
            <a:pPr marL="457200" indent="-457200">
              <a:buClrTx/>
              <a:buFont typeface="Arial" panose="020B0604020202020204" pitchFamily="34" charset="0"/>
              <a:buChar char="•"/>
            </a:pPr>
            <a:r>
              <a:rPr lang="en-US" dirty="0">
                <a:solidFill>
                  <a:schemeClr val="bg1"/>
                </a:solidFill>
              </a:rPr>
              <a:t>** we can also use standalone components</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180636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9866484"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Module Federation – Webpack 5+</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3" name="Text Placeholder 1">
            <a:extLst>
              <a:ext uri="{FF2B5EF4-FFF2-40B4-BE49-F238E27FC236}">
                <a16:creationId xmlns:a16="http://schemas.microsoft.com/office/drawing/2014/main" id="{FE31DB2C-4A51-0E05-7A22-4ED94EC36FA5}"/>
              </a:ext>
            </a:extLst>
          </p:cNvPr>
          <p:cNvSpPr txBox="1">
            <a:spLocks/>
          </p:cNvSpPr>
          <p:nvPr/>
        </p:nvSpPr>
        <p:spPr>
          <a:xfrm>
            <a:off x="274638" y="1216152"/>
            <a:ext cx="11887199" cy="45520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pic>
        <p:nvPicPr>
          <p:cNvPr id="6" name="Picture 5">
            <a:extLst>
              <a:ext uri="{FF2B5EF4-FFF2-40B4-BE49-F238E27FC236}">
                <a16:creationId xmlns:a16="http://schemas.microsoft.com/office/drawing/2014/main" id="{7F3A7589-36B7-B22B-782C-B6367E17823D}"/>
              </a:ext>
            </a:extLst>
          </p:cNvPr>
          <p:cNvPicPr>
            <a:picLocks noChangeAspect="1"/>
          </p:cNvPicPr>
          <p:nvPr/>
        </p:nvPicPr>
        <p:blipFill>
          <a:blip r:embed="rId3"/>
          <a:stretch>
            <a:fillRect/>
          </a:stretch>
        </p:blipFill>
        <p:spPr>
          <a:xfrm>
            <a:off x="3842050" y="1364039"/>
            <a:ext cx="4763165" cy="828791"/>
          </a:xfrm>
          <a:prstGeom prst="rect">
            <a:avLst/>
          </a:prstGeom>
        </p:spPr>
      </p:pic>
      <p:pic>
        <p:nvPicPr>
          <p:cNvPr id="7" name="Picture 6">
            <a:extLst>
              <a:ext uri="{FF2B5EF4-FFF2-40B4-BE49-F238E27FC236}">
                <a16:creationId xmlns:a16="http://schemas.microsoft.com/office/drawing/2014/main" id="{F37C5D9E-90D9-3154-D00C-1E7958EBF157}"/>
              </a:ext>
            </a:extLst>
          </p:cNvPr>
          <p:cNvPicPr>
            <a:picLocks noChangeAspect="1"/>
          </p:cNvPicPr>
          <p:nvPr/>
        </p:nvPicPr>
        <p:blipFill>
          <a:blip r:embed="rId4"/>
          <a:stretch>
            <a:fillRect/>
          </a:stretch>
        </p:blipFill>
        <p:spPr>
          <a:xfrm>
            <a:off x="1307414" y="2183729"/>
            <a:ext cx="9821646" cy="4810796"/>
          </a:xfrm>
          <a:prstGeom prst="rect">
            <a:avLst/>
          </a:prstGeom>
        </p:spPr>
      </p:pic>
    </p:spTree>
    <p:extLst>
      <p:ext uri="{BB962C8B-B14F-4D97-AF65-F5344CB8AC3E}">
        <p14:creationId xmlns:p14="http://schemas.microsoft.com/office/powerpoint/2010/main" val="34404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87DA4D-90CC-4EC2-BCAA-1BAC500EA0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721B4B-B3FA-4A79-82E0-924FC28B556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D54FFE-E168-433D-995E-7F297E308310}"/>
              </a:ext>
            </a:extLst>
          </p:cNvPr>
          <p:cNvPicPr>
            <a:picLocks noChangeAspect="1"/>
          </p:cNvPicPr>
          <p:nvPr/>
        </p:nvPicPr>
        <p:blipFill>
          <a:blip r:embed="rId3"/>
          <a:stretch>
            <a:fillRect/>
          </a:stretch>
        </p:blipFill>
        <p:spPr>
          <a:xfrm>
            <a:off x="2851075" y="472926"/>
            <a:ext cx="6734323" cy="6284792"/>
          </a:xfrm>
          <a:prstGeom prst="rect">
            <a:avLst/>
          </a:prstGeom>
        </p:spPr>
      </p:pic>
    </p:spTree>
    <p:extLst>
      <p:ext uri="{BB962C8B-B14F-4D97-AF65-F5344CB8AC3E}">
        <p14:creationId xmlns:p14="http://schemas.microsoft.com/office/powerpoint/2010/main" val="391588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5DF05EE5-F502-C57F-CB3C-4CC61D4C86E5}"/>
              </a:ext>
            </a:extLst>
          </p:cNvPr>
          <p:cNvPicPr>
            <a:picLocks noChangeAspect="1"/>
          </p:cNvPicPr>
          <p:nvPr/>
        </p:nvPicPr>
        <p:blipFill>
          <a:blip r:embed="rId3"/>
          <a:stretch>
            <a:fillRect/>
          </a:stretch>
        </p:blipFill>
        <p:spPr>
          <a:xfrm>
            <a:off x="1655125" y="1404558"/>
            <a:ext cx="9126224" cy="5420481"/>
          </a:xfrm>
          <a:prstGeom prst="rect">
            <a:avLst/>
          </a:prstGeom>
        </p:spPr>
      </p:pic>
    </p:spTree>
    <p:extLst>
      <p:ext uri="{BB962C8B-B14F-4D97-AF65-F5344CB8AC3E}">
        <p14:creationId xmlns:p14="http://schemas.microsoft.com/office/powerpoint/2010/main" val="51356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1D1C11D0-DCF7-AF08-AA53-84C6108FB7D7}"/>
              </a:ext>
            </a:extLst>
          </p:cNvPr>
          <p:cNvPicPr>
            <a:picLocks noChangeAspect="1"/>
          </p:cNvPicPr>
          <p:nvPr/>
        </p:nvPicPr>
        <p:blipFill>
          <a:blip r:embed="rId3"/>
          <a:stretch>
            <a:fillRect/>
          </a:stretch>
        </p:blipFill>
        <p:spPr>
          <a:xfrm>
            <a:off x="1681733" y="2490830"/>
            <a:ext cx="9512702" cy="766030"/>
          </a:xfrm>
          <a:prstGeom prst="rect">
            <a:avLst/>
          </a:prstGeom>
        </p:spPr>
      </p:pic>
    </p:spTree>
    <p:extLst>
      <p:ext uri="{BB962C8B-B14F-4D97-AF65-F5344CB8AC3E}">
        <p14:creationId xmlns:p14="http://schemas.microsoft.com/office/powerpoint/2010/main" val="245319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HOST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Note: singleton, </a:t>
            </a:r>
            <a:r>
              <a:rPr lang="en-US" dirty="0" err="1">
                <a:solidFill>
                  <a:schemeClr val="bg1"/>
                </a:solidFill>
              </a:rPr>
              <a:t>strictVersion</a:t>
            </a:r>
            <a:endParaRPr lang="en-US" dirty="0">
              <a:solidFill>
                <a:schemeClr val="bg1"/>
              </a:solidFill>
            </a:endParaRPr>
          </a:p>
        </p:txBody>
      </p:sp>
      <p:pic>
        <p:nvPicPr>
          <p:cNvPr id="10" name="Picture 9">
            <a:extLst>
              <a:ext uri="{FF2B5EF4-FFF2-40B4-BE49-F238E27FC236}">
                <a16:creationId xmlns:a16="http://schemas.microsoft.com/office/drawing/2014/main" id="{B1409238-B09F-6D87-7EB9-228800C6AAF1}"/>
              </a:ext>
            </a:extLst>
          </p:cNvPr>
          <p:cNvPicPr>
            <a:picLocks noChangeAspect="1"/>
          </p:cNvPicPr>
          <p:nvPr/>
        </p:nvPicPr>
        <p:blipFill>
          <a:blip r:embed="rId3"/>
          <a:stretch>
            <a:fillRect/>
          </a:stretch>
        </p:blipFill>
        <p:spPr>
          <a:xfrm>
            <a:off x="2113781" y="1988655"/>
            <a:ext cx="8859486" cy="4163006"/>
          </a:xfrm>
          <a:prstGeom prst="rect">
            <a:avLst/>
          </a:prstGeom>
        </p:spPr>
      </p:pic>
    </p:spTree>
    <p:extLst>
      <p:ext uri="{BB962C8B-B14F-4D97-AF65-F5344CB8AC3E}">
        <p14:creationId xmlns:p14="http://schemas.microsoft.com/office/powerpoint/2010/main" val="361828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REMOTE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F96D37D1-BE6C-6BFB-109E-AF32839370F8}"/>
              </a:ext>
            </a:extLst>
          </p:cNvPr>
          <p:cNvPicPr>
            <a:picLocks noChangeAspect="1"/>
          </p:cNvPicPr>
          <p:nvPr/>
        </p:nvPicPr>
        <p:blipFill>
          <a:blip r:embed="rId3"/>
          <a:stretch>
            <a:fillRect/>
          </a:stretch>
        </p:blipFill>
        <p:spPr>
          <a:xfrm>
            <a:off x="2977877" y="1883443"/>
            <a:ext cx="7674867" cy="5111082"/>
          </a:xfrm>
          <a:prstGeom prst="rect">
            <a:avLst/>
          </a:prstGeom>
        </p:spPr>
      </p:pic>
    </p:spTree>
    <p:extLst>
      <p:ext uri="{BB962C8B-B14F-4D97-AF65-F5344CB8AC3E}">
        <p14:creationId xmlns:p14="http://schemas.microsoft.com/office/powerpoint/2010/main" val="2289129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Sharing Dependencies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FE693F6A-9255-AD18-10B8-CDDDC208C574}"/>
              </a:ext>
            </a:extLst>
          </p:cNvPr>
          <p:cNvPicPr>
            <a:picLocks noChangeAspect="1"/>
          </p:cNvPicPr>
          <p:nvPr/>
        </p:nvPicPr>
        <p:blipFill>
          <a:blip r:embed="rId3"/>
          <a:stretch>
            <a:fillRect/>
          </a:stretch>
        </p:blipFill>
        <p:spPr>
          <a:xfrm>
            <a:off x="1664145" y="2109506"/>
            <a:ext cx="9078592" cy="4715533"/>
          </a:xfrm>
          <a:prstGeom prst="rect">
            <a:avLst/>
          </a:prstGeom>
        </p:spPr>
      </p:pic>
    </p:spTree>
    <p:extLst>
      <p:ext uri="{BB962C8B-B14F-4D97-AF65-F5344CB8AC3E}">
        <p14:creationId xmlns:p14="http://schemas.microsoft.com/office/powerpoint/2010/main" val="52715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72CE23B6-4932-482C-3F84-E7452A8C0F29}"/>
              </a:ext>
            </a:extLst>
          </p:cNvPr>
          <p:cNvPicPr>
            <a:picLocks noChangeAspect="1"/>
          </p:cNvPicPr>
          <p:nvPr/>
        </p:nvPicPr>
        <p:blipFill>
          <a:blip r:embed="rId3"/>
          <a:stretch>
            <a:fillRect/>
          </a:stretch>
        </p:blipFill>
        <p:spPr>
          <a:xfrm>
            <a:off x="1825749" y="2535601"/>
            <a:ext cx="9040487" cy="2743583"/>
          </a:xfrm>
          <a:prstGeom prst="rect">
            <a:avLst/>
          </a:prstGeom>
        </p:spPr>
      </p:pic>
    </p:spTree>
    <p:extLst>
      <p:ext uri="{BB962C8B-B14F-4D97-AF65-F5344CB8AC3E}">
        <p14:creationId xmlns:p14="http://schemas.microsoft.com/office/powerpoint/2010/main" val="1960520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What are Micro Frontends</a:t>
            </a: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721916"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Introduction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8" name="Picture 7">
            <a:extLst>
              <a:ext uri="{FF2B5EF4-FFF2-40B4-BE49-F238E27FC236}">
                <a16:creationId xmlns:a16="http://schemas.microsoft.com/office/drawing/2014/main" id="{2B102443-DF90-E53F-6A1E-CC23D2C2EFC6}"/>
              </a:ext>
            </a:extLst>
          </p:cNvPr>
          <p:cNvPicPr>
            <a:picLocks noChangeAspect="1"/>
          </p:cNvPicPr>
          <p:nvPr/>
        </p:nvPicPr>
        <p:blipFill>
          <a:blip r:embed="rId3"/>
          <a:stretch>
            <a:fillRect/>
          </a:stretch>
        </p:blipFill>
        <p:spPr>
          <a:xfrm>
            <a:off x="2617837" y="2538023"/>
            <a:ext cx="7320137" cy="4191873"/>
          </a:xfrm>
          <a:prstGeom prst="rect">
            <a:avLst/>
          </a:prstGeom>
        </p:spPr>
      </p:pic>
    </p:spTree>
    <p:extLst>
      <p:ext uri="{BB962C8B-B14F-4D97-AF65-F5344CB8AC3E}">
        <p14:creationId xmlns:p14="http://schemas.microsoft.com/office/powerpoint/2010/main" val="259460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B5760165-9D33-6D9C-74CB-D5797954951B}"/>
              </a:ext>
            </a:extLst>
          </p:cNvPr>
          <p:cNvPicPr>
            <a:picLocks noChangeAspect="1"/>
          </p:cNvPicPr>
          <p:nvPr/>
        </p:nvPicPr>
        <p:blipFill>
          <a:blip r:embed="rId3"/>
          <a:stretch>
            <a:fillRect/>
          </a:stretch>
        </p:blipFill>
        <p:spPr>
          <a:xfrm>
            <a:off x="1609725" y="2679759"/>
            <a:ext cx="9002381" cy="2962688"/>
          </a:xfrm>
          <a:prstGeom prst="rect">
            <a:avLst/>
          </a:prstGeom>
        </p:spPr>
      </p:pic>
    </p:spTree>
    <p:extLst>
      <p:ext uri="{BB962C8B-B14F-4D97-AF65-F5344CB8AC3E}">
        <p14:creationId xmlns:p14="http://schemas.microsoft.com/office/powerpoint/2010/main" val="1494863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a:t>
            </a:r>
          </a:p>
          <a:p>
            <a:r>
              <a:rPr lang="en-US" dirty="0">
                <a:solidFill>
                  <a:schemeClr val="bg1"/>
                </a:solidFill>
              </a:rPr>
              <a:t>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2B58B73A-7CA7-ED0A-9573-3DD1E0F191FE}"/>
              </a:ext>
            </a:extLst>
          </p:cNvPr>
          <p:cNvPicPr>
            <a:picLocks noChangeAspect="1"/>
          </p:cNvPicPr>
          <p:nvPr/>
        </p:nvPicPr>
        <p:blipFill>
          <a:blip r:embed="rId3"/>
          <a:stretch>
            <a:fillRect/>
          </a:stretch>
        </p:blipFill>
        <p:spPr>
          <a:xfrm>
            <a:off x="4994101" y="1212849"/>
            <a:ext cx="7167736" cy="5781676"/>
          </a:xfrm>
          <a:prstGeom prst="rect">
            <a:avLst/>
          </a:prstGeom>
        </p:spPr>
      </p:pic>
    </p:spTree>
    <p:extLst>
      <p:ext uri="{BB962C8B-B14F-4D97-AF65-F5344CB8AC3E}">
        <p14:creationId xmlns:p14="http://schemas.microsoft.com/office/powerpoint/2010/main" val="2846930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olidFill>
                  <a:schemeClr val="bg1"/>
                </a:solidFill>
              </a:rPr>
              <a:t>Dynaically</a:t>
            </a:r>
            <a:r>
              <a:rPr lang="en-US" dirty="0">
                <a:solidFill>
                  <a:schemeClr val="bg1"/>
                </a:solidFill>
              </a:rPr>
              <a:t> creating</a:t>
            </a:r>
          </a:p>
          <a:p>
            <a:r>
              <a:rPr lang="en-US" dirty="0">
                <a:solidFill>
                  <a:schemeClr val="bg1"/>
                </a:solidFill>
              </a:rPr>
              <a:t>Routes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b="1"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082BF745-3CD7-097D-7A48-9A398F6C1637}"/>
              </a:ext>
            </a:extLst>
          </p:cNvPr>
          <p:cNvPicPr>
            <a:picLocks noChangeAspect="1"/>
          </p:cNvPicPr>
          <p:nvPr/>
        </p:nvPicPr>
        <p:blipFill>
          <a:blip r:embed="rId3"/>
          <a:stretch>
            <a:fillRect/>
          </a:stretch>
        </p:blipFill>
        <p:spPr>
          <a:xfrm>
            <a:off x="5714181" y="1227287"/>
            <a:ext cx="6701136" cy="5767237"/>
          </a:xfrm>
          <a:prstGeom prst="rect">
            <a:avLst/>
          </a:prstGeom>
        </p:spPr>
      </p:pic>
      <p:pic>
        <p:nvPicPr>
          <p:cNvPr id="10" name="Picture 9">
            <a:extLst>
              <a:ext uri="{FF2B5EF4-FFF2-40B4-BE49-F238E27FC236}">
                <a16:creationId xmlns:a16="http://schemas.microsoft.com/office/drawing/2014/main" id="{C048DB2A-4492-FFA0-6A35-FA34B31DDEE3}"/>
              </a:ext>
            </a:extLst>
          </p:cNvPr>
          <p:cNvPicPr>
            <a:picLocks noChangeAspect="1"/>
          </p:cNvPicPr>
          <p:nvPr/>
        </p:nvPicPr>
        <p:blipFill>
          <a:blip r:embed="rId4"/>
          <a:stretch>
            <a:fillRect/>
          </a:stretch>
        </p:blipFill>
        <p:spPr>
          <a:xfrm>
            <a:off x="385589" y="4012996"/>
            <a:ext cx="4963218" cy="2648320"/>
          </a:xfrm>
          <a:prstGeom prst="rect">
            <a:avLst/>
          </a:prstGeom>
        </p:spPr>
      </p:pic>
    </p:spTree>
    <p:extLst>
      <p:ext uri="{BB962C8B-B14F-4D97-AF65-F5344CB8AC3E}">
        <p14:creationId xmlns:p14="http://schemas.microsoft.com/office/powerpoint/2010/main" val="312750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37856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rPr>
              <a:t>Using the angular/cli</a:t>
            </a:r>
          </a:p>
          <a:p>
            <a:r>
              <a:rPr lang="en-US" sz="2000" dirty="0" err="1">
                <a:solidFill>
                  <a:schemeClr val="bg1"/>
                </a:solidFill>
              </a:rPr>
              <a:t>npm</a:t>
            </a:r>
            <a:r>
              <a:rPr lang="en-US" sz="2000" dirty="0">
                <a:solidFill>
                  <a:schemeClr val="bg1"/>
                </a:solidFill>
              </a:rPr>
              <a:t> I @angular-architects/module-federation –save-dev</a:t>
            </a:r>
            <a:br>
              <a:rPr lang="en-US" sz="2000" dirty="0">
                <a:solidFill>
                  <a:schemeClr val="bg1"/>
                </a:solidFill>
              </a:rPr>
            </a:br>
            <a:endParaRPr lang="en-US" sz="2000" dirty="0">
              <a:solidFill>
                <a:schemeClr val="bg1"/>
              </a:solidFill>
            </a:endParaRPr>
          </a:p>
          <a:p>
            <a:r>
              <a:rPr lang="en-US" sz="2000" dirty="0">
                <a:solidFill>
                  <a:schemeClr val="bg1"/>
                </a:solidFill>
              </a:rPr>
              <a:t>ng new mono-workspace --</a:t>
            </a:r>
            <a:r>
              <a:rPr lang="en-US" sz="2000" dirty="0" err="1">
                <a:solidFill>
                  <a:schemeClr val="bg1"/>
                </a:solidFill>
              </a:rPr>
              <a:t>createApplication</a:t>
            </a:r>
            <a:r>
              <a:rPr lang="en-US" sz="2000" dirty="0">
                <a:solidFill>
                  <a:schemeClr val="bg1"/>
                </a:solidFill>
              </a:rPr>
              <a:t>="false"</a:t>
            </a:r>
          </a:p>
          <a:p>
            <a:r>
              <a:rPr lang="en-US" sz="2000" dirty="0">
                <a:solidFill>
                  <a:schemeClr val="bg1"/>
                </a:solidFill>
              </a:rPr>
              <a:t>cd mono-workspace</a:t>
            </a:r>
          </a:p>
          <a:p>
            <a:r>
              <a:rPr lang="en-US" sz="2000" dirty="0">
                <a:solidFill>
                  <a:schemeClr val="bg1"/>
                </a:solidFill>
              </a:rPr>
              <a:t>ng g application host-app --routing --style=</a:t>
            </a:r>
            <a:r>
              <a:rPr lang="en-US" sz="2000" dirty="0" err="1">
                <a:solidFill>
                  <a:schemeClr val="bg1"/>
                </a:solidFill>
              </a:rPr>
              <a:t>scss</a:t>
            </a:r>
            <a:endParaRPr lang="en-US" sz="2000" dirty="0">
              <a:solidFill>
                <a:schemeClr val="bg1"/>
              </a:solidFill>
            </a:endParaRPr>
          </a:p>
          <a:p>
            <a:r>
              <a:rPr lang="en-US" sz="2000" dirty="0">
                <a:solidFill>
                  <a:schemeClr val="bg1"/>
                </a:solidFill>
              </a:rPr>
              <a:t>ng g application </a:t>
            </a:r>
            <a:r>
              <a:rPr lang="en-US" sz="2000" dirty="0" err="1">
                <a:solidFill>
                  <a:schemeClr val="bg1"/>
                </a:solidFill>
              </a:rPr>
              <a:t>mfe</a:t>
            </a:r>
            <a:r>
              <a:rPr lang="en-US" sz="2000" dirty="0">
                <a:solidFill>
                  <a:schemeClr val="bg1"/>
                </a:solidFill>
              </a:rPr>
              <a:t>-app --routing --style=</a:t>
            </a:r>
            <a:r>
              <a:rPr lang="en-US" sz="2000" dirty="0" err="1">
                <a:solidFill>
                  <a:schemeClr val="bg1"/>
                </a:solidFill>
              </a:rPr>
              <a:t>scss</a:t>
            </a:r>
            <a:endParaRPr lang="en-US" sz="2000" dirty="0">
              <a:solidFill>
                <a:schemeClr val="bg1"/>
              </a:solidFill>
            </a:endParaRPr>
          </a:p>
          <a:p>
            <a:r>
              <a:rPr lang="en-US" sz="2000" dirty="0" err="1">
                <a:solidFill>
                  <a:schemeClr val="bg1"/>
                </a:solidFill>
              </a:rPr>
              <a:t>npm</a:t>
            </a:r>
            <a:r>
              <a:rPr lang="en-US" sz="2000" dirty="0">
                <a:solidFill>
                  <a:schemeClr val="bg1"/>
                </a:solidFill>
              </a:rPr>
              <a:t> </a:t>
            </a:r>
            <a:r>
              <a:rPr lang="en-US" sz="2000" dirty="0" err="1">
                <a:solidFill>
                  <a:schemeClr val="bg1"/>
                </a:solidFill>
              </a:rPr>
              <a:t>i</a:t>
            </a:r>
            <a:r>
              <a:rPr lang="en-US" sz="2000" dirty="0">
                <a:solidFill>
                  <a:schemeClr val="bg1"/>
                </a:solidFill>
              </a:rPr>
              <a:t> webpack webpack-cli --save-dev</a:t>
            </a:r>
          </a:p>
          <a:p>
            <a:r>
              <a:rPr lang="en-US" sz="2000" dirty="0">
                <a:solidFill>
                  <a:schemeClr val="bg1"/>
                </a:solidFill>
              </a:rPr>
              <a:t>ng add @angular-architects/module-federation --project host-app --port 4200</a:t>
            </a:r>
          </a:p>
          <a:p>
            <a:r>
              <a:rPr lang="en-US" sz="2000" dirty="0">
                <a:solidFill>
                  <a:schemeClr val="bg1"/>
                </a:solidFill>
              </a:rPr>
              <a:t>ng add @angular-architects/module-federation --project </a:t>
            </a:r>
            <a:r>
              <a:rPr lang="en-US" sz="2000" dirty="0" err="1">
                <a:solidFill>
                  <a:schemeClr val="bg1"/>
                </a:solidFill>
              </a:rPr>
              <a:t>mfe</a:t>
            </a:r>
            <a:r>
              <a:rPr lang="en-US" sz="2000" dirty="0">
                <a:solidFill>
                  <a:schemeClr val="bg1"/>
                </a:solidFill>
              </a:rPr>
              <a:t>-app --port 4300</a:t>
            </a:r>
          </a:p>
          <a:p>
            <a:endParaRPr lang="en-US" sz="2000" dirty="0">
              <a:solidFill>
                <a:schemeClr val="bg1"/>
              </a:solidFill>
            </a:endParaRPr>
          </a:p>
        </p:txBody>
      </p:sp>
    </p:spTree>
    <p:extLst>
      <p:ext uri="{BB962C8B-B14F-4D97-AF65-F5344CB8AC3E}">
        <p14:creationId xmlns:p14="http://schemas.microsoft.com/office/powerpoint/2010/main" val="1640153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11" name="Picture 10">
            <a:extLst>
              <a:ext uri="{FF2B5EF4-FFF2-40B4-BE49-F238E27FC236}">
                <a16:creationId xmlns:a16="http://schemas.microsoft.com/office/drawing/2014/main" id="{6FE68DCB-D43F-71F2-36E1-FAEC2AC10C62}"/>
              </a:ext>
            </a:extLst>
          </p:cNvPr>
          <p:cNvPicPr>
            <a:picLocks noChangeAspect="1"/>
          </p:cNvPicPr>
          <p:nvPr/>
        </p:nvPicPr>
        <p:blipFill>
          <a:blip r:embed="rId3"/>
          <a:stretch>
            <a:fillRect/>
          </a:stretch>
        </p:blipFill>
        <p:spPr>
          <a:xfrm>
            <a:off x="2514409" y="2373374"/>
            <a:ext cx="7407656" cy="3164707"/>
          </a:xfrm>
          <a:prstGeom prst="rect">
            <a:avLst/>
          </a:prstGeom>
        </p:spPr>
      </p:pic>
    </p:spTree>
    <p:extLst>
      <p:ext uri="{BB962C8B-B14F-4D97-AF65-F5344CB8AC3E}">
        <p14:creationId xmlns:p14="http://schemas.microsoft.com/office/powerpoint/2010/main" val="2383288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8" name="Picture 7">
            <a:extLst>
              <a:ext uri="{FF2B5EF4-FFF2-40B4-BE49-F238E27FC236}">
                <a16:creationId xmlns:a16="http://schemas.microsoft.com/office/drawing/2014/main" id="{3F0F2151-F348-D223-A6DE-9A2D0719B780}"/>
              </a:ext>
            </a:extLst>
          </p:cNvPr>
          <p:cNvPicPr>
            <a:picLocks noChangeAspect="1"/>
          </p:cNvPicPr>
          <p:nvPr/>
        </p:nvPicPr>
        <p:blipFill>
          <a:blip r:embed="rId3"/>
          <a:stretch>
            <a:fillRect/>
          </a:stretch>
        </p:blipFill>
        <p:spPr>
          <a:xfrm>
            <a:off x="1609725" y="2705174"/>
            <a:ext cx="8972995" cy="3228981"/>
          </a:xfrm>
          <a:prstGeom prst="rect">
            <a:avLst/>
          </a:prstGeom>
        </p:spPr>
      </p:pic>
    </p:spTree>
    <p:extLst>
      <p:ext uri="{BB962C8B-B14F-4D97-AF65-F5344CB8AC3E}">
        <p14:creationId xmlns:p14="http://schemas.microsoft.com/office/powerpoint/2010/main" val="3349668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513F0BE3-DF2A-974F-3AFB-B4A294B5D534}"/>
              </a:ext>
            </a:extLst>
          </p:cNvPr>
          <p:cNvPicPr>
            <a:picLocks noChangeAspect="1"/>
          </p:cNvPicPr>
          <p:nvPr/>
        </p:nvPicPr>
        <p:blipFill>
          <a:blip r:embed="rId3"/>
          <a:stretch>
            <a:fillRect/>
          </a:stretch>
        </p:blipFill>
        <p:spPr>
          <a:xfrm>
            <a:off x="2771269" y="2163575"/>
            <a:ext cx="6893935" cy="3614797"/>
          </a:xfrm>
          <a:prstGeom prst="rect">
            <a:avLst/>
          </a:prstGeom>
        </p:spPr>
      </p:pic>
    </p:spTree>
    <p:extLst>
      <p:ext uri="{BB962C8B-B14F-4D97-AF65-F5344CB8AC3E}">
        <p14:creationId xmlns:p14="http://schemas.microsoft.com/office/powerpoint/2010/main" val="100046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6339749"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NX</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A1914646-43F3-C899-C0C2-CF24D6D837E0}"/>
              </a:ext>
            </a:extLst>
          </p:cNvPr>
          <p:cNvPicPr>
            <a:picLocks noChangeAspect="1"/>
          </p:cNvPicPr>
          <p:nvPr/>
        </p:nvPicPr>
        <p:blipFill>
          <a:blip r:embed="rId3"/>
          <a:stretch>
            <a:fillRect/>
          </a:stretch>
        </p:blipFill>
        <p:spPr>
          <a:xfrm>
            <a:off x="673621" y="1505021"/>
            <a:ext cx="2664296" cy="2742659"/>
          </a:xfrm>
          <a:prstGeom prst="rect">
            <a:avLst/>
          </a:prstGeom>
        </p:spPr>
      </p:pic>
      <p:pic>
        <p:nvPicPr>
          <p:cNvPr id="8" name="Picture 7">
            <a:extLst>
              <a:ext uri="{FF2B5EF4-FFF2-40B4-BE49-F238E27FC236}">
                <a16:creationId xmlns:a16="http://schemas.microsoft.com/office/drawing/2014/main" id="{98257A0A-FA7E-3FF5-49A1-0B661E7560A4}"/>
              </a:ext>
            </a:extLst>
          </p:cNvPr>
          <p:cNvPicPr>
            <a:picLocks noChangeAspect="1"/>
          </p:cNvPicPr>
          <p:nvPr/>
        </p:nvPicPr>
        <p:blipFill>
          <a:blip r:embed="rId4"/>
          <a:stretch>
            <a:fillRect/>
          </a:stretch>
        </p:blipFill>
        <p:spPr>
          <a:xfrm>
            <a:off x="2607758" y="3993548"/>
            <a:ext cx="7220958" cy="1086002"/>
          </a:xfrm>
          <a:prstGeom prst="rect">
            <a:avLst/>
          </a:prstGeom>
        </p:spPr>
      </p:pic>
      <p:sp>
        <p:nvSpPr>
          <p:cNvPr id="11" name="TextBox 10">
            <a:extLst>
              <a:ext uri="{FF2B5EF4-FFF2-40B4-BE49-F238E27FC236}">
                <a16:creationId xmlns:a16="http://schemas.microsoft.com/office/drawing/2014/main" id="{D06DF07E-0BE4-4701-161C-23BFD6CF7412}"/>
              </a:ext>
            </a:extLst>
          </p:cNvPr>
          <p:cNvSpPr txBox="1"/>
          <p:nvPr/>
        </p:nvSpPr>
        <p:spPr>
          <a:xfrm>
            <a:off x="5282133" y="5409639"/>
            <a:ext cx="1872208" cy="369332"/>
          </a:xfrm>
          <a:prstGeom prst="rect">
            <a:avLst/>
          </a:prstGeom>
          <a:noFill/>
        </p:spPr>
        <p:txBody>
          <a:bodyPr wrap="square">
            <a:spAutoFit/>
          </a:bodyPr>
          <a:lstStyle/>
          <a:p>
            <a:r>
              <a:rPr lang="en-IL" dirty="0">
                <a:solidFill>
                  <a:srgbClr val="FF0000"/>
                </a:solidFill>
              </a:rPr>
              <a:t>https:/</a:t>
            </a:r>
            <a:r>
              <a:rPr lang="en-US" dirty="0" err="1">
                <a:solidFill>
                  <a:srgbClr val="FF0000"/>
                </a:solidFill>
              </a:rPr>
              <a:t>nx.dev</a:t>
            </a:r>
            <a:endParaRPr lang="en-IL" dirty="0">
              <a:solidFill>
                <a:srgbClr val="FF0000"/>
              </a:solidFill>
            </a:endParaRPr>
          </a:p>
        </p:txBody>
      </p:sp>
    </p:spTree>
    <p:extLst>
      <p:ext uri="{BB962C8B-B14F-4D97-AF65-F5344CB8AC3E}">
        <p14:creationId xmlns:p14="http://schemas.microsoft.com/office/powerpoint/2010/main" val="660067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6339749"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NX</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5" name="Text Placeholder 1">
            <a:extLst>
              <a:ext uri="{FF2B5EF4-FFF2-40B4-BE49-F238E27FC236}">
                <a16:creationId xmlns:a16="http://schemas.microsoft.com/office/drawing/2014/main" id="{9E8EF1F7-3044-62EF-0955-4F15BB03B603}"/>
              </a:ext>
            </a:extLst>
          </p:cNvPr>
          <p:cNvSpPr txBox="1">
            <a:spLocks/>
          </p:cNvSpPr>
          <p:nvPr/>
        </p:nvSpPr>
        <p:spPr>
          <a:xfrm>
            <a:off x="274638" y="1216152"/>
            <a:ext cx="11887199" cy="551689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Tooling</a:t>
            </a:r>
          </a:p>
          <a:p>
            <a:pPr marL="457200" indent="-457200">
              <a:buClrTx/>
              <a:buFont typeface="Arial" panose="020B0604020202020204" pitchFamily="34" charset="0"/>
              <a:buChar char="•"/>
            </a:pPr>
            <a:r>
              <a:rPr lang="en-US" dirty="0" err="1">
                <a:solidFill>
                  <a:schemeClr val="bg1"/>
                </a:solidFill>
              </a:rPr>
              <a:t>Vscode</a:t>
            </a:r>
            <a:r>
              <a:rPr lang="en-US" dirty="0">
                <a:solidFill>
                  <a:schemeClr val="bg1"/>
                </a:solidFill>
              </a:rPr>
              <a:t> integration</a:t>
            </a:r>
          </a:p>
          <a:p>
            <a:pPr marL="457200" indent="-457200">
              <a:buClrTx/>
              <a:buFont typeface="Arial" panose="020B0604020202020204" pitchFamily="34" charset="0"/>
              <a:buChar char="•"/>
            </a:pPr>
            <a:r>
              <a:rPr lang="en-US" dirty="0">
                <a:solidFill>
                  <a:schemeClr val="bg1"/>
                </a:solidFill>
              </a:rPr>
              <a:t>CI/CD helpers</a:t>
            </a:r>
          </a:p>
          <a:p>
            <a:pPr marL="457200" indent="-457200">
              <a:buClrTx/>
              <a:buFont typeface="Arial" panose="020B0604020202020204" pitchFamily="34" charset="0"/>
              <a:buChar char="•"/>
            </a:pPr>
            <a:r>
              <a:rPr lang="en-US" dirty="0">
                <a:solidFill>
                  <a:schemeClr val="bg1"/>
                </a:solidFill>
              </a:rPr>
              <a:t>Caching</a:t>
            </a:r>
          </a:p>
          <a:p>
            <a:pPr marL="803753" lvl="1" indent="-457200">
              <a:buClrTx/>
              <a:buFont typeface="Arial" panose="020B0604020202020204" pitchFamily="34" charset="0"/>
              <a:buChar char="•"/>
            </a:pPr>
            <a:r>
              <a:rPr lang="en-US" dirty="0">
                <a:solidFill>
                  <a:schemeClr val="bg1"/>
                </a:solidFill>
              </a:rPr>
              <a:t>Fast builds / affected</a:t>
            </a:r>
          </a:p>
          <a:p>
            <a:pPr marL="457200" indent="-457200">
              <a:buClrTx/>
              <a:buFont typeface="Arial" panose="020B0604020202020204" pitchFamily="34" charset="0"/>
              <a:buChar char="•"/>
            </a:pPr>
            <a:r>
              <a:rPr lang="en-US" dirty="0">
                <a:solidFill>
                  <a:schemeClr val="bg1"/>
                </a:solidFill>
              </a:rPr>
              <a:t>Cypress / storybook integration</a:t>
            </a: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3282423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6339749"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NX</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5" name="Text Placeholder 1">
            <a:extLst>
              <a:ext uri="{FF2B5EF4-FFF2-40B4-BE49-F238E27FC236}">
                <a16:creationId xmlns:a16="http://schemas.microsoft.com/office/drawing/2014/main" id="{9E8EF1F7-3044-62EF-0955-4F15BB03B603}"/>
              </a:ext>
            </a:extLst>
          </p:cNvPr>
          <p:cNvSpPr txBox="1">
            <a:spLocks/>
          </p:cNvSpPr>
          <p:nvPr/>
        </p:nvSpPr>
        <p:spPr>
          <a:xfrm>
            <a:off x="274638" y="1216152"/>
            <a:ext cx="11887199" cy="30962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r>
              <a:rPr lang="en-US" dirty="0" err="1">
                <a:solidFill>
                  <a:schemeClr val="bg1"/>
                </a:solidFill>
              </a:rPr>
              <a:t>Npx</a:t>
            </a:r>
            <a:r>
              <a:rPr lang="en-US" dirty="0">
                <a:solidFill>
                  <a:schemeClr val="bg1"/>
                </a:solidFill>
              </a:rPr>
              <a:t> </a:t>
            </a:r>
            <a:r>
              <a:rPr lang="en-US" dirty="0" err="1">
                <a:solidFill>
                  <a:schemeClr val="bg1"/>
                </a:solidFill>
              </a:rPr>
              <a:t>create-nx-workspace@latest</a:t>
            </a:r>
            <a:r>
              <a:rPr lang="en-US" dirty="0">
                <a:solidFill>
                  <a:schemeClr val="bg1"/>
                </a:solidFill>
              </a:rPr>
              <a:t> angular-</a:t>
            </a:r>
            <a:r>
              <a:rPr lang="en-US" dirty="0" err="1">
                <a:solidFill>
                  <a:schemeClr val="bg1"/>
                </a:solidFill>
              </a:rPr>
              <a:t>monorepo</a:t>
            </a:r>
            <a:r>
              <a:rPr lang="en-US" dirty="0">
                <a:solidFill>
                  <a:schemeClr val="bg1"/>
                </a:solidFill>
              </a:rPr>
              <a:t> --preset=angular-</a:t>
            </a:r>
            <a:r>
              <a:rPr lang="en-US" dirty="0" err="1">
                <a:solidFill>
                  <a:schemeClr val="bg1"/>
                </a:solidFill>
              </a:rPr>
              <a:t>monorepo</a:t>
            </a:r>
            <a:endParaRPr lang="en-US" dirty="0">
              <a:solidFill>
                <a:schemeClr val="bg1"/>
              </a:solidFill>
            </a:endParaRPr>
          </a:p>
          <a:p>
            <a:pPr marL="803753" lvl="1" indent="-457200">
              <a:buClrTx/>
              <a:buFont typeface="Arial" panose="020B0604020202020204" pitchFamily="34" charset="0"/>
              <a:buChar char="•"/>
            </a:pPr>
            <a:r>
              <a:rPr lang="en-US" dirty="0">
                <a:solidFill>
                  <a:schemeClr val="bg1"/>
                </a:solidFill>
              </a:rPr>
              <a:t>For the meantime, use webpack and not </a:t>
            </a:r>
            <a:r>
              <a:rPr lang="en-US" dirty="0" err="1">
                <a:solidFill>
                  <a:schemeClr val="bg1"/>
                </a:solidFill>
              </a:rPr>
              <a:t>esbuild</a:t>
            </a:r>
            <a:r>
              <a:rPr lang="en-US" dirty="0">
                <a:solidFill>
                  <a:schemeClr val="bg1"/>
                </a:solidFill>
              </a:rPr>
              <a:t> (16,17)</a:t>
            </a:r>
          </a:p>
          <a:p>
            <a:pPr marL="457200" indent="-457200">
              <a:buClrTx/>
              <a:buFont typeface="Arial" panose="020B0604020202020204" pitchFamily="34" charset="0"/>
              <a:buChar char="•"/>
            </a:pPr>
            <a:endParaRPr lang="en-US" dirty="0"/>
          </a:p>
          <a:p>
            <a:r>
              <a:rPr lang="en-US" sz="2800" dirty="0">
                <a:solidFill>
                  <a:schemeClr val="bg1"/>
                </a:solidFill>
              </a:rPr>
              <a:t>https://nx.dev/recipes/module-federation/create-a-remote</a:t>
            </a:r>
            <a:endParaRPr lang="he-IL" sz="2800" dirty="0">
              <a:solidFill>
                <a:schemeClr val="bg1"/>
              </a:solidFill>
            </a:endParaRPr>
          </a:p>
        </p:txBody>
      </p:sp>
    </p:spTree>
    <p:extLst>
      <p:ext uri="{BB962C8B-B14F-4D97-AF65-F5344CB8AC3E}">
        <p14:creationId xmlns:p14="http://schemas.microsoft.com/office/powerpoint/2010/main" val="3787523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1758943"/>
          </a:xfrm>
        </p:spPr>
        <p:txBody>
          <a:bodyPr/>
          <a:lstStyle/>
          <a:p>
            <a:endParaRPr lang="en-US" dirty="0">
              <a:solidFill>
                <a:schemeClr val="bg1"/>
              </a:solidFill>
            </a:endParaRP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5849935"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Runtime Integration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225DA5D3-D7A6-83C8-C826-0242E0783E3A}"/>
              </a:ext>
            </a:extLst>
          </p:cNvPr>
          <p:cNvPicPr>
            <a:picLocks noChangeAspect="1"/>
          </p:cNvPicPr>
          <p:nvPr/>
        </p:nvPicPr>
        <p:blipFill>
          <a:blip r:embed="rId3"/>
          <a:stretch>
            <a:fillRect/>
          </a:stretch>
        </p:blipFill>
        <p:spPr>
          <a:xfrm>
            <a:off x="1761191" y="1563416"/>
            <a:ext cx="7876999" cy="4454125"/>
          </a:xfrm>
          <a:prstGeom prst="rect">
            <a:avLst/>
          </a:prstGeom>
        </p:spPr>
      </p:pic>
    </p:spTree>
    <p:extLst>
      <p:ext uri="{BB962C8B-B14F-4D97-AF65-F5344CB8AC3E}">
        <p14:creationId xmlns:p14="http://schemas.microsoft.com/office/powerpoint/2010/main" val="420419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4130005" y="1913086"/>
            <a:ext cx="5303838" cy="122413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6000" dirty="0">
                <a:solidFill>
                  <a:schemeClr val="tx1"/>
                </a:solidFill>
              </a:rPr>
              <a:t>Questions ?</a:t>
            </a:r>
          </a:p>
        </p:txBody>
      </p:sp>
    </p:spTree>
    <p:extLst>
      <p:ext uri="{BB962C8B-B14F-4D97-AF65-F5344CB8AC3E}">
        <p14:creationId xmlns:p14="http://schemas.microsoft.com/office/powerpoint/2010/main" val="42186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4552015"/>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Technology agnostic</a:t>
            </a:r>
          </a:p>
          <a:p>
            <a:pPr marL="457200" indent="-457200">
              <a:buClrTx/>
              <a:buFont typeface="Arial" panose="020B0604020202020204" pitchFamily="34" charset="0"/>
              <a:buChar char="•"/>
            </a:pPr>
            <a:r>
              <a:rPr lang="en-US" dirty="0">
                <a:solidFill>
                  <a:schemeClr val="bg1"/>
                </a:solidFill>
              </a:rPr>
              <a:t>Isolate team code</a:t>
            </a:r>
          </a:p>
          <a:p>
            <a:pPr marL="457200" indent="-457200">
              <a:buClrTx/>
              <a:buFont typeface="Arial" panose="020B0604020202020204" pitchFamily="34" charset="0"/>
              <a:buChar char="•"/>
            </a:pPr>
            <a:r>
              <a:rPr lang="en-US" dirty="0">
                <a:solidFill>
                  <a:schemeClr val="bg1"/>
                </a:solidFill>
              </a:rPr>
              <a:t>Establish Team prefixes</a:t>
            </a:r>
          </a:p>
          <a:p>
            <a:pPr marL="457200" indent="-457200">
              <a:buClrTx/>
              <a:buFont typeface="Arial" panose="020B0604020202020204" pitchFamily="34" charset="0"/>
              <a:buChar char="•"/>
            </a:pPr>
            <a:r>
              <a:rPr lang="en-US" dirty="0">
                <a:solidFill>
                  <a:schemeClr val="bg1"/>
                </a:solidFill>
              </a:rPr>
              <a:t>Use Native browser events for communications</a:t>
            </a:r>
          </a:p>
          <a:p>
            <a:pPr marL="457200" indent="-457200">
              <a:buClrTx/>
              <a:buFont typeface="Arial" panose="020B0604020202020204" pitchFamily="34" charset="0"/>
              <a:buChar char="•"/>
            </a:pPr>
            <a:r>
              <a:rPr lang="en-US" dirty="0">
                <a:solidFill>
                  <a:schemeClr val="bg1"/>
                </a:solidFill>
              </a:rPr>
              <a:t>Use of universal rendering (SSR)</a:t>
            </a: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721916"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Introduction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09297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3434786"/>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Outer Shell application (main route)</a:t>
            </a:r>
          </a:p>
          <a:p>
            <a:pPr marL="457200" indent="-457200">
              <a:buClrTx/>
              <a:buFont typeface="Arial" panose="020B0604020202020204" pitchFamily="34" charset="0"/>
              <a:buChar char="•"/>
            </a:pPr>
            <a:r>
              <a:rPr lang="en-US" dirty="0">
                <a:solidFill>
                  <a:schemeClr val="bg1"/>
                </a:solidFill>
              </a:rPr>
              <a:t>Separate application per domain</a:t>
            </a: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666483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Shell based integration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39A02015-F8D0-E0A6-6460-C48E76DFF015}"/>
              </a:ext>
            </a:extLst>
          </p:cNvPr>
          <p:cNvPicPr>
            <a:picLocks noChangeAspect="1"/>
          </p:cNvPicPr>
          <p:nvPr/>
        </p:nvPicPr>
        <p:blipFill>
          <a:blip r:embed="rId3"/>
          <a:stretch>
            <a:fillRect/>
          </a:stretch>
        </p:blipFill>
        <p:spPr>
          <a:xfrm>
            <a:off x="1537717" y="3209230"/>
            <a:ext cx="8421275" cy="3286584"/>
          </a:xfrm>
          <a:prstGeom prst="rect">
            <a:avLst/>
          </a:prstGeom>
        </p:spPr>
      </p:pic>
    </p:spTree>
    <p:extLst>
      <p:ext uri="{BB962C8B-B14F-4D97-AF65-F5344CB8AC3E}">
        <p14:creationId xmlns:p14="http://schemas.microsoft.com/office/powerpoint/2010/main" val="13665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544595"/>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err="1">
                <a:solidFill>
                  <a:schemeClr val="bg1"/>
                </a:solidFill>
              </a:rPr>
              <a:t>Iframe</a:t>
            </a: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Bootstrap several SPAs </a:t>
            </a:r>
          </a:p>
          <a:p>
            <a:pPr marL="803753" lvl="1" indent="-457200">
              <a:buClrTx/>
              <a:buFont typeface="Arial" panose="020B0604020202020204" pitchFamily="34" charset="0"/>
              <a:buChar char="•"/>
            </a:pPr>
            <a:r>
              <a:rPr lang="en-US" dirty="0">
                <a:solidFill>
                  <a:schemeClr val="bg1"/>
                </a:solidFill>
              </a:rPr>
              <a:t>e.g. single-spa</a:t>
            </a:r>
          </a:p>
          <a:p>
            <a:pPr marL="803753" lvl="1" indent="-457200">
              <a:buClrTx/>
              <a:buFont typeface="Arial" panose="020B0604020202020204" pitchFamily="34" charset="0"/>
              <a:buChar char="•"/>
            </a:pPr>
            <a:r>
              <a:rPr lang="en-US" dirty="0">
                <a:solidFill>
                  <a:schemeClr val="bg1"/>
                </a:solidFill>
              </a:rPr>
              <a:t>Web components</a:t>
            </a:r>
          </a:p>
          <a:p>
            <a:pPr marL="457200" indent="-457200">
              <a:buClrTx/>
              <a:buFont typeface="Arial" panose="020B0604020202020204" pitchFamily="34" charset="0"/>
              <a:buChar char="•"/>
            </a:pPr>
            <a:r>
              <a:rPr lang="en-US" dirty="0">
                <a:solidFill>
                  <a:schemeClr val="bg1"/>
                </a:solidFill>
              </a:rPr>
              <a:t>Module Federation</a:t>
            </a:r>
          </a:p>
          <a:p>
            <a:pPr marL="803753" lvl="1" indent="-457200">
              <a:buClrTx/>
              <a:buFont typeface="Arial" panose="020B0604020202020204" pitchFamily="34" charset="0"/>
              <a:buChar char="•"/>
            </a:pPr>
            <a:r>
              <a:rPr lang="en-US" dirty="0">
                <a:solidFill>
                  <a:schemeClr val="bg1"/>
                </a:solidFill>
              </a:rPr>
              <a:t>Webpack 5+</a:t>
            </a:r>
            <a:br>
              <a:rPr lang="en-US" dirty="0">
                <a:solidFill>
                  <a:schemeClr val="bg1"/>
                </a:solidFill>
              </a:rPr>
            </a:br>
            <a:r>
              <a:rPr lang="en-US" dirty="0" err="1">
                <a:solidFill>
                  <a:schemeClr val="bg1"/>
                </a:solidFill>
              </a:rPr>
              <a:t>esbuild</a:t>
            </a:r>
            <a:r>
              <a:rPr lang="en-US" dirty="0">
                <a:solidFill>
                  <a:schemeClr val="bg1"/>
                </a:solidFill>
              </a:rPr>
              <a:t> ? Need extra work</a:t>
            </a: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9478749"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Shell based integration - Options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385728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110630"/>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Easy to use</a:t>
            </a:r>
          </a:p>
          <a:p>
            <a:pPr marL="457200" indent="-457200">
              <a:buClrTx/>
              <a:buFont typeface="Arial" panose="020B0604020202020204" pitchFamily="34" charset="0"/>
              <a:buChar char="•"/>
            </a:pPr>
            <a:r>
              <a:rPr lang="en-US" dirty="0">
                <a:solidFill>
                  <a:schemeClr val="bg1"/>
                </a:solidFill>
              </a:rPr>
              <a:t>Communication considerations</a:t>
            </a:r>
          </a:p>
          <a:p>
            <a:pPr marL="457200" indent="-457200">
              <a:buClrTx/>
              <a:buFont typeface="Arial" panose="020B0604020202020204" pitchFamily="34" charset="0"/>
              <a:buChar char="•"/>
            </a:pPr>
            <a:r>
              <a:rPr lang="en-US" dirty="0">
                <a:solidFill>
                  <a:schemeClr val="bg1"/>
                </a:solidFill>
              </a:rPr>
              <a:t>styling difficulties</a:t>
            </a:r>
          </a:p>
          <a:p>
            <a:pPr marL="457200" indent="-457200">
              <a:buClrTx/>
              <a:buFont typeface="Arial" panose="020B0604020202020204" pitchFamily="34" charset="0"/>
              <a:buChar char="•"/>
            </a:pPr>
            <a:r>
              <a:rPr lang="en-US" dirty="0">
                <a:solidFill>
                  <a:schemeClr val="bg1"/>
                </a:solidFill>
              </a:rPr>
              <a:t>deployment</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2113464"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err="1">
                <a:ln w="3175">
                  <a:noFill/>
                </a:ln>
                <a:gradFill>
                  <a:gsLst>
                    <a:gs pos="1250">
                      <a:schemeClr val="tx1"/>
                    </a:gs>
                    <a:gs pos="100000">
                      <a:schemeClr val="tx1"/>
                    </a:gs>
                  </a:gsLst>
                  <a:lin ang="5400000" scaled="0"/>
                </a:gradFill>
                <a:latin typeface="+mj-lt"/>
                <a:cs typeface="Segoe UI" pitchFamily="34" charset="0"/>
              </a:rPr>
              <a:t>iframe</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BCFF67E6-8222-8EAE-777F-E27C245A9F07}"/>
              </a:ext>
            </a:extLst>
          </p:cNvPr>
          <p:cNvPicPr>
            <a:picLocks noChangeAspect="1"/>
          </p:cNvPicPr>
          <p:nvPr/>
        </p:nvPicPr>
        <p:blipFill>
          <a:blip r:embed="rId3"/>
          <a:stretch>
            <a:fillRect/>
          </a:stretch>
        </p:blipFill>
        <p:spPr>
          <a:xfrm>
            <a:off x="8018437" y="1589857"/>
            <a:ext cx="3991532" cy="2867425"/>
          </a:xfrm>
          <a:prstGeom prst="rect">
            <a:avLst/>
          </a:prstGeom>
        </p:spPr>
      </p:pic>
    </p:spTree>
    <p:extLst>
      <p:ext uri="{BB962C8B-B14F-4D97-AF65-F5344CB8AC3E}">
        <p14:creationId xmlns:p14="http://schemas.microsoft.com/office/powerpoint/2010/main" val="19418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7903702"/>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12.8K Stars</a:t>
            </a:r>
          </a:p>
          <a:p>
            <a:pPr marL="457200" indent="-457200">
              <a:buClrTx/>
              <a:buFont typeface="Arial" panose="020B0604020202020204" pitchFamily="34" charset="0"/>
              <a:buChar char="•"/>
            </a:pPr>
            <a:r>
              <a:rPr lang="en-US" dirty="0">
                <a:solidFill>
                  <a:schemeClr val="bg1"/>
                </a:solidFill>
              </a:rPr>
              <a:t>Host need to make changes</a:t>
            </a:r>
          </a:p>
          <a:p>
            <a:pPr marL="457200" indent="-457200">
              <a:buClrTx/>
              <a:buFont typeface="Arial" panose="020B0604020202020204" pitchFamily="34" charset="0"/>
              <a:buChar char="•"/>
            </a:pPr>
            <a:r>
              <a:rPr lang="en-US" dirty="0">
                <a:solidFill>
                  <a:schemeClr val="bg1"/>
                </a:solidFill>
              </a:rPr>
              <a:t>Community backed</a:t>
            </a:r>
          </a:p>
          <a:p>
            <a:pPr marL="457200" indent="-457200">
              <a:buClrTx/>
              <a:buFont typeface="Arial" panose="020B0604020202020204" pitchFamily="34" charset="0"/>
              <a:buChar char="•"/>
            </a:pPr>
            <a:r>
              <a:rPr lang="en-US" dirty="0">
                <a:solidFill>
                  <a:schemeClr val="bg1"/>
                </a:solidFill>
              </a:rPr>
              <a:t>Configuration of shared dependencies</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16400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Single spa</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2CDFF27C-A2C7-3108-4525-BAB652F6B84A}"/>
              </a:ext>
            </a:extLst>
          </p:cNvPr>
          <p:cNvPicPr>
            <a:picLocks noChangeAspect="1"/>
          </p:cNvPicPr>
          <p:nvPr/>
        </p:nvPicPr>
        <p:blipFill>
          <a:blip r:embed="rId3"/>
          <a:stretch>
            <a:fillRect/>
          </a:stretch>
        </p:blipFill>
        <p:spPr>
          <a:xfrm>
            <a:off x="432704" y="1389943"/>
            <a:ext cx="3014291" cy="1080120"/>
          </a:xfrm>
          <a:prstGeom prst="rect">
            <a:avLst/>
          </a:prstGeom>
        </p:spPr>
      </p:pic>
      <p:pic>
        <p:nvPicPr>
          <p:cNvPr id="8" name="Picture 7">
            <a:extLst>
              <a:ext uri="{FF2B5EF4-FFF2-40B4-BE49-F238E27FC236}">
                <a16:creationId xmlns:a16="http://schemas.microsoft.com/office/drawing/2014/main" id="{B0EBDE9D-CB6B-34DC-36C1-8A2F8207B652}"/>
              </a:ext>
            </a:extLst>
          </p:cNvPr>
          <p:cNvPicPr>
            <a:picLocks noChangeAspect="1"/>
          </p:cNvPicPr>
          <p:nvPr/>
        </p:nvPicPr>
        <p:blipFill>
          <a:blip r:embed="rId4"/>
          <a:stretch>
            <a:fillRect/>
          </a:stretch>
        </p:blipFill>
        <p:spPr>
          <a:xfrm>
            <a:off x="6002213" y="1338637"/>
            <a:ext cx="5725324" cy="1552792"/>
          </a:xfrm>
          <a:prstGeom prst="rect">
            <a:avLst/>
          </a:prstGeom>
        </p:spPr>
      </p:pic>
      <p:pic>
        <p:nvPicPr>
          <p:cNvPr id="11" name="Picture 10">
            <a:extLst>
              <a:ext uri="{FF2B5EF4-FFF2-40B4-BE49-F238E27FC236}">
                <a16:creationId xmlns:a16="http://schemas.microsoft.com/office/drawing/2014/main" id="{F1B9E2DA-3C98-F874-6A85-B8D0B3C4F1AF}"/>
              </a:ext>
            </a:extLst>
          </p:cNvPr>
          <p:cNvPicPr>
            <a:picLocks noChangeAspect="1"/>
          </p:cNvPicPr>
          <p:nvPr/>
        </p:nvPicPr>
        <p:blipFill>
          <a:blip r:embed="rId5"/>
          <a:stretch>
            <a:fillRect/>
          </a:stretch>
        </p:blipFill>
        <p:spPr>
          <a:xfrm>
            <a:off x="1844669" y="2789086"/>
            <a:ext cx="9221487" cy="1714739"/>
          </a:xfrm>
          <a:prstGeom prst="rect">
            <a:avLst/>
          </a:prstGeom>
        </p:spPr>
      </p:pic>
    </p:spTree>
    <p:extLst>
      <p:ext uri="{BB962C8B-B14F-4D97-AF65-F5344CB8AC3E}">
        <p14:creationId xmlns:p14="http://schemas.microsoft.com/office/powerpoint/2010/main" val="33414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669244"/>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16400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Single spa</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2CDFF27C-A2C7-3108-4525-BAB652F6B84A}"/>
              </a:ext>
            </a:extLst>
          </p:cNvPr>
          <p:cNvPicPr>
            <a:picLocks noChangeAspect="1"/>
          </p:cNvPicPr>
          <p:nvPr/>
        </p:nvPicPr>
        <p:blipFill>
          <a:blip r:embed="rId3"/>
          <a:stretch>
            <a:fillRect/>
          </a:stretch>
        </p:blipFill>
        <p:spPr>
          <a:xfrm>
            <a:off x="432704" y="1389943"/>
            <a:ext cx="3014291" cy="1080120"/>
          </a:xfrm>
          <a:prstGeom prst="rect">
            <a:avLst/>
          </a:prstGeom>
        </p:spPr>
      </p:pic>
      <p:pic>
        <p:nvPicPr>
          <p:cNvPr id="8" name="Picture 7">
            <a:extLst>
              <a:ext uri="{FF2B5EF4-FFF2-40B4-BE49-F238E27FC236}">
                <a16:creationId xmlns:a16="http://schemas.microsoft.com/office/drawing/2014/main" id="{B0EBDE9D-CB6B-34DC-36C1-8A2F8207B652}"/>
              </a:ext>
            </a:extLst>
          </p:cNvPr>
          <p:cNvPicPr>
            <a:picLocks noChangeAspect="1"/>
          </p:cNvPicPr>
          <p:nvPr/>
        </p:nvPicPr>
        <p:blipFill>
          <a:blip r:embed="rId4"/>
          <a:stretch>
            <a:fillRect/>
          </a:stretch>
        </p:blipFill>
        <p:spPr>
          <a:xfrm>
            <a:off x="6002213" y="1338637"/>
            <a:ext cx="5725324" cy="1552792"/>
          </a:xfrm>
          <a:prstGeom prst="rect">
            <a:avLst/>
          </a:prstGeom>
        </p:spPr>
      </p:pic>
      <p:pic>
        <p:nvPicPr>
          <p:cNvPr id="5" name="Picture 4">
            <a:extLst>
              <a:ext uri="{FF2B5EF4-FFF2-40B4-BE49-F238E27FC236}">
                <a16:creationId xmlns:a16="http://schemas.microsoft.com/office/drawing/2014/main" id="{E2B0D76D-6178-603D-5B1C-85E5723150C6}"/>
              </a:ext>
            </a:extLst>
          </p:cNvPr>
          <p:cNvPicPr>
            <a:picLocks noChangeAspect="1"/>
          </p:cNvPicPr>
          <p:nvPr/>
        </p:nvPicPr>
        <p:blipFill>
          <a:blip r:embed="rId5"/>
          <a:stretch>
            <a:fillRect/>
          </a:stretch>
        </p:blipFill>
        <p:spPr>
          <a:xfrm>
            <a:off x="1024369" y="3548319"/>
            <a:ext cx="10703168" cy="1552791"/>
          </a:xfrm>
          <a:prstGeom prst="rect">
            <a:avLst/>
          </a:prstGeom>
        </p:spPr>
      </p:pic>
    </p:spTree>
    <p:extLst>
      <p:ext uri="{BB962C8B-B14F-4D97-AF65-F5344CB8AC3E}">
        <p14:creationId xmlns:p14="http://schemas.microsoft.com/office/powerpoint/2010/main" val="21584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2.xml><?xml version="1.0" encoding="utf-8"?>
<a:theme xmlns:a="http://schemas.openxmlformats.org/drawingml/2006/main" name="PRISM_FY11_template_16x9">
  <a:themeElements>
    <a:clrScheme name="PRISM_FY10_v01">
      <a:dk1>
        <a:srgbClr val="000000"/>
      </a:dk1>
      <a:lt1>
        <a:srgbClr val="FFFFFF"/>
      </a:lt1>
      <a:dk2>
        <a:srgbClr val="81BBE3"/>
      </a:dk2>
      <a:lt2>
        <a:srgbClr val="BBD3E7"/>
      </a:lt2>
      <a:accent1>
        <a:srgbClr val="429AD6"/>
      </a:accent1>
      <a:accent2>
        <a:srgbClr val="917B45"/>
      </a:accent2>
      <a:accent3>
        <a:srgbClr val="CF5E1F"/>
      </a:accent3>
      <a:accent4>
        <a:srgbClr val="5A9222"/>
      </a:accent4>
      <a:accent5>
        <a:srgbClr val="299297"/>
      </a:accent5>
      <a:accent6>
        <a:srgbClr val="7748B6"/>
      </a:accent6>
      <a:hlink>
        <a:srgbClr val="81BBE3"/>
      </a:hlink>
      <a:folHlink>
        <a:srgbClr val="81BBE3"/>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lnSpc>
            <a:spcPct val="90000"/>
          </a:lnSpc>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7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resentatio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 id="{C204EBDC-2987-46F5-8FA9-B66137AA764B}" vid="{16BC5F35-C90C-4116-848A-E01A335F9CB6}"/>
    </a:ext>
  </a:extLst>
</a:theme>
</file>

<file path=ppt/theme/theme7.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398</Value>
      <Value>11</Value>
      <Value>3</Value>
      <Value>14</Value>
    </TaxCatchAll>
    <AverageRating xmlns="http://schemas.microsoft.com/sharepoint/v3" xsi:nil="true"/>
    <Event_x0020_End_x0020_Date xmlns="e36bfbf9-5e42-489c-a259-4c54eb22cb57">2015-01-30T08:00:00+00:00</Event_x0020_End_x0020_Date>
    <Event_x0020_Start_x0020_Date xmlns="e36bfbf9-5e42-489c-a259-4c54eb22cb57">2015-01-26T08:00:00+00:00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 xsi:nil="true"/>
    <Presentation_x0020_Date xmlns="e36bfbf9-5e42-489c-a259-4c54eb22cb57">2015-01-30T00:00:00-08:00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CAB5FC-3224-439A-8A87-66BDC350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purl.org/dc/elements/1.1/"/>
    <ds:schemaRef ds:uri="230e9df3-be65-4c73-a93b-d1236ebd677e"/>
    <ds:schemaRef ds:uri="http://purl.org/dc/dcmitype/"/>
    <ds:schemaRef ds:uri="http://schemas.microsoft.com/sharepoint/v3"/>
    <ds:schemaRef ds:uri="http://www.w3.org/XML/1998/namespace"/>
    <ds:schemaRef ds:uri="http://schemas.microsoft.com/office/2006/documentManagement/types"/>
    <ds:schemaRef ds:uri="http://schemas.openxmlformats.org/package/2006/metadata/core-properties"/>
    <ds:schemaRef ds:uri="e36bfbf9-5e42-489c-a259-4c54eb22cb57"/>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TR20%20-%20Unit%20Testing%20JavaScript</Template>
  <TotalTime>10632</TotalTime>
  <Words>4094</Words>
  <Application>Microsoft Office PowerPoint</Application>
  <PresentationFormat>Custom</PresentationFormat>
  <Paragraphs>375</Paragraphs>
  <Slides>30</Slides>
  <Notes>30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30</vt:i4>
      </vt:variant>
    </vt:vector>
  </HeadingPairs>
  <TitlesOfParts>
    <vt:vector size="48" baseType="lpstr">
      <vt:lpstr>Arial</vt:lpstr>
      <vt:lpstr>Calibri</vt:lpstr>
      <vt:lpstr>Calibri Light</vt:lpstr>
      <vt:lpstr>Consolas</vt:lpstr>
      <vt:lpstr>Courier New</vt:lpstr>
      <vt:lpstr>Segoe</vt:lpstr>
      <vt:lpstr>Segoe Pro Light</vt:lpstr>
      <vt:lpstr>Segoe Semibold</vt:lpstr>
      <vt:lpstr>Segoe UI</vt:lpstr>
      <vt:lpstr>Segoe UI Light</vt:lpstr>
      <vt:lpstr>Wingdings</vt:lpstr>
      <vt:lpstr>5-30606_TR20_BO_CT_Template</vt:lpstr>
      <vt:lpstr>PRISM_FY11_template_16x9</vt:lpstr>
      <vt:lpstr>7_Titles &amp; Breakers</vt:lpstr>
      <vt:lpstr>5-30610_Microsoft_Ignite_Keynote_Template</vt:lpstr>
      <vt:lpstr>Office Theme</vt:lpstr>
      <vt:lpstr>Presentations</vt:lpstr>
      <vt:lpstr>In Use_Office Theme</vt:lpstr>
      <vt:lpstr>PowerPoint Presentation</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dc:subject>
  <dc:creator>yan</dc:creator>
  <cp:keywords/>
  <dc:description/>
  <cp:lastModifiedBy>Achi Lottan</cp:lastModifiedBy>
  <cp:revision>175</cp:revision>
  <dcterms:created xsi:type="dcterms:W3CDTF">2015-01-08T09:39:24Z</dcterms:created>
  <dcterms:modified xsi:type="dcterms:W3CDTF">2024-01-09T06:51:55Z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Owner">
    <vt:lpwstr>aclottan@microsoft.com</vt:lpwstr>
  </property>
  <property fmtid="{D5CDD505-2E9C-101B-9397-08002B2CF9AE}" pid="16" name="MSIP_Label_f42aa342-8706-4288-bd11-ebb85995028c_SetDate">
    <vt:lpwstr>2018-02-04T13:16:13.4183593Z</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